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30" r:id="rId3"/>
    <p:sldMasterId id="2147483865" r:id="rId4"/>
    <p:sldMasterId id="2147483877" r:id="rId5"/>
  </p:sldMasterIdLst>
  <p:notesMasterIdLst>
    <p:notesMasterId r:id="rId89"/>
  </p:notesMasterIdLst>
  <p:sldIdLst>
    <p:sldId id="257" r:id="rId6"/>
    <p:sldId id="258" r:id="rId7"/>
    <p:sldId id="259" r:id="rId8"/>
    <p:sldId id="260" r:id="rId9"/>
    <p:sldId id="388" r:id="rId10"/>
    <p:sldId id="386" r:id="rId11"/>
    <p:sldId id="261" r:id="rId12"/>
    <p:sldId id="262" r:id="rId13"/>
    <p:sldId id="263" r:id="rId14"/>
    <p:sldId id="264" r:id="rId15"/>
    <p:sldId id="265" r:id="rId16"/>
    <p:sldId id="266" r:id="rId17"/>
    <p:sldId id="267" r:id="rId18"/>
    <p:sldId id="268" r:id="rId19"/>
    <p:sldId id="269" r:id="rId20"/>
    <p:sldId id="270" r:id="rId21"/>
    <p:sldId id="271" r:id="rId22"/>
    <p:sldId id="273" r:id="rId23"/>
    <p:sldId id="275" r:id="rId24"/>
    <p:sldId id="276" r:id="rId25"/>
    <p:sldId id="277" r:id="rId26"/>
    <p:sldId id="278" r:id="rId27"/>
    <p:sldId id="279" r:id="rId28"/>
    <p:sldId id="280" r:id="rId29"/>
    <p:sldId id="281" r:id="rId30"/>
    <p:sldId id="282" r:id="rId31"/>
    <p:sldId id="284" r:id="rId32"/>
    <p:sldId id="283" r:id="rId33"/>
    <p:sldId id="285" r:id="rId34"/>
    <p:sldId id="286" r:id="rId35"/>
    <p:sldId id="287" r:id="rId36"/>
    <p:sldId id="288" r:id="rId37"/>
    <p:sldId id="289" r:id="rId38"/>
    <p:sldId id="290" r:id="rId39"/>
    <p:sldId id="291"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22" r:id="rId56"/>
    <p:sldId id="361" r:id="rId57"/>
    <p:sldId id="323" r:id="rId58"/>
    <p:sldId id="324" r:id="rId59"/>
    <p:sldId id="325" r:id="rId60"/>
    <p:sldId id="326" r:id="rId61"/>
    <p:sldId id="327" r:id="rId62"/>
    <p:sldId id="342" r:id="rId63"/>
    <p:sldId id="329" r:id="rId64"/>
    <p:sldId id="330" r:id="rId65"/>
    <p:sldId id="370" r:id="rId66"/>
    <p:sldId id="371" r:id="rId67"/>
    <p:sldId id="372" r:id="rId68"/>
    <p:sldId id="373" r:id="rId69"/>
    <p:sldId id="374" r:id="rId70"/>
    <p:sldId id="375" r:id="rId71"/>
    <p:sldId id="376" r:id="rId72"/>
    <p:sldId id="377" r:id="rId73"/>
    <p:sldId id="378" r:id="rId74"/>
    <p:sldId id="379" r:id="rId75"/>
    <p:sldId id="380" r:id="rId76"/>
    <p:sldId id="363" r:id="rId77"/>
    <p:sldId id="365" r:id="rId78"/>
    <p:sldId id="364" r:id="rId79"/>
    <p:sldId id="366" r:id="rId80"/>
    <p:sldId id="367" r:id="rId81"/>
    <p:sldId id="368" r:id="rId82"/>
    <p:sldId id="369" r:id="rId83"/>
    <p:sldId id="320" r:id="rId84"/>
    <p:sldId id="362" r:id="rId85"/>
    <p:sldId id="387" r:id="rId86"/>
    <p:sldId id="389" r:id="rId87"/>
    <p:sldId id="390" r:id="rId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85" d="100"/>
          <a:sy n="85" d="100"/>
        </p:scale>
        <p:origin x="1698" y="7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4AD8475-351F-6445-8169-293B26C2540D}" type="slidenum">
              <a:rPr lang="en-US"/>
              <a:pPr/>
              <a:t>‹#›</a:t>
            </a:fld>
            <a:endParaRPr lang="en-US"/>
          </a:p>
        </p:txBody>
      </p:sp>
    </p:spTree>
    <p:extLst>
      <p:ext uri="{BB962C8B-B14F-4D97-AF65-F5344CB8AC3E}">
        <p14:creationId xmlns:p14="http://schemas.microsoft.com/office/powerpoint/2010/main" val="3017376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36D5FCEF-5BC9-D740-A55A-AF1D1BFEAF0E}" type="slidenum">
              <a:rPr lang="en-US"/>
              <a:pPr/>
              <a:t>1</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EDE2D868-0801-CE4C-85C4-9A126FBF2667}" type="slidenum">
              <a:rPr lang="en-US"/>
              <a:pPr/>
              <a:t>11</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p>
            <a:fld id="{B488B1B8-D788-4E4A-BB24-2D0D20B1ECB6}" type="slidenum">
              <a:rPr lang="en-US"/>
              <a:pPr/>
              <a:t>12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p>
            <a:fld id="{DEF029EF-41B2-574F-94EC-0EFA574A3196}" type="slidenum">
              <a:rPr lang="en-US"/>
              <a:pPr/>
              <a:t>13</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fld id="{7EF4680F-344A-8248-9FA7-D6C690DBD734}" type="slidenum">
              <a:rPr lang="en-US"/>
              <a:pPr/>
              <a:t>14</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A3D8713E-7DB3-9B41-868D-238494FF1742}" type="slidenum">
              <a:rPr lang="en-US"/>
              <a:pPr/>
              <a:t>15</a:t>
            </a:fld>
            <a:endParaRPr lang="en-US"/>
          </a:p>
        </p:txBody>
      </p:sp>
      <p:sp>
        <p:nvSpPr>
          <p:cNvPr id="71682" name="Rectangle 1026"/>
          <p:cNvSpPr>
            <a:spLocks noGrp="1" noRot="1" noChangeAspect="1" noChangeArrowheads="1" noTextEdit="1"/>
          </p:cNvSpPr>
          <p:nvPr>
            <p:ph type="sldImg"/>
          </p:nvPr>
        </p:nvSpPr>
        <p:spPr>
          <a:ln/>
        </p:spPr>
      </p:sp>
      <p:sp>
        <p:nvSpPr>
          <p:cNvPr id="71683" name="Rectangle 1027"/>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p>
            <a:fld id="{20375104-6E6D-7A45-8FE1-9A61B2CCE11B}" type="slidenum">
              <a:rPr lang="en-US"/>
              <a:pPr/>
              <a:t>16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F7BA57C0-1CBB-5B4E-8552-408379F710AB}" type="slidenum">
              <a:rPr lang="en-US"/>
              <a:pPr/>
              <a:t>17</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E25C91EA-654C-8A4E-AA24-C220F6C595C0}" type="slidenum">
              <a:rPr lang="en-US"/>
              <a:pPr/>
              <a:t>18</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B0FFF403-2D45-5240-B8D9-AFE454C7EDED}" type="slidenum">
              <a:rPr lang="en-US"/>
              <a:pPr/>
              <a:t>19</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4CDE5F39-C4A6-0945-BBF9-25FC4CB15DAA}" type="slidenum">
              <a:rPr lang="en-US"/>
              <a:pPr/>
              <a:t>20</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23D28758-696D-6848-AEBE-59F9C7456D7F}" type="slidenum">
              <a:rPr lang="en-US"/>
              <a:pPr/>
              <a:t>2</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FCBD4F7E-7BA3-F94F-9FB2-A1D4BCD82441}" type="slidenum">
              <a:rPr lang="en-US"/>
              <a:pPr/>
              <a:t>21</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EF2121C4-47BC-824F-8D6A-3A1E55F23824}" type="slidenum">
              <a:rPr lang="en-US"/>
              <a:pPr/>
              <a:t>22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3FF69397-9F3C-F849-A81F-C70E37F5E6E9}" type="slidenum">
              <a:rPr lang="en-US"/>
              <a:pPr/>
              <a:t>23</a:t>
            </a:fld>
            <a:endParaRPr lang="en-US"/>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solidFill>
            <a:srgbClr val="FFFFFF"/>
          </a:solidFill>
          <a:ln>
            <a:solidFill>
              <a:srgbClr val="000000"/>
            </a:solidFill>
          </a:ln>
        </p:spPr>
        <p:txBody>
          <a:bodyPr/>
          <a:lstStyle/>
          <a:p>
            <a:pPr eaLnBrk="1" hangingPunct="1">
              <a:buFont typeface="Arial Alternative" pitchFamily="49" charset="2"/>
              <a:buChar char="Ä"/>
            </a:pPr>
            <a:r>
              <a:rPr lang="en-US" sz="1000">
                <a:latin typeface="Times New Roman" charset="0"/>
                <a:ea typeface="ＭＳ Ｐゴシック" charset="-128"/>
                <a:cs typeface="ＭＳ Ｐゴシック" charset="-128"/>
              </a:rPr>
              <a:t> Hill country of the Ammonites was surrounded by the Jabbok River</a:t>
            </a:r>
          </a:p>
          <a:p>
            <a:pPr eaLnBrk="1" hangingPunct="1">
              <a:buFont typeface="Arial Alternative" pitchFamily="49" charset="2"/>
              <a:buChar char="Ä"/>
            </a:pPr>
            <a:r>
              <a:rPr lang="en-US" sz="1000">
                <a:latin typeface="Times New Roman" charset="0"/>
                <a:ea typeface="ＭＳ Ｐゴシック" charset="-128"/>
                <a:cs typeface="ＭＳ Ｐゴシック" charset="-128"/>
              </a:rPr>
              <a:t>  They sat astride the trade routes to the East of the Jordan.</a:t>
            </a:r>
          </a:p>
          <a:p>
            <a:pPr eaLnBrk="1" hangingPunct="1">
              <a:buFont typeface="Arial Alternative" pitchFamily="49" charset="2"/>
              <a:buChar char="Ä"/>
            </a:pPr>
            <a:r>
              <a:rPr lang="en-US" sz="1000">
                <a:latin typeface="Times New Roman" charset="0"/>
                <a:ea typeface="ＭＳ Ｐゴシック" charset="-128"/>
                <a:cs typeface="ＭＳ Ｐゴシック" charset="-128"/>
              </a:rPr>
              <a:t>  Rabbah was the capital of the Ammonites.</a:t>
            </a:r>
          </a:p>
          <a:p>
            <a:pPr eaLnBrk="1" hangingPunct="1">
              <a:buFont typeface="Arial Alternative" pitchFamily="49" charset="2"/>
              <a:buChar char="Ä"/>
            </a:pPr>
            <a:r>
              <a:rPr lang="en-US" sz="1000">
                <a:latin typeface="Times New Roman" charset="0"/>
                <a:ea typeface="ＭＳ Ｐゴシック" charset="-128"/>
                <a:cs typeface="ＭＳ Ｐゴシック" charset="-128"/>
              </a:rPr>
              <a:t>  After it was sacked by the Babylonians, it was controlled by the Greeks, and renamed Philadephia by the Egyptians, before being rebuilt completely by the Romans.</a:t>
            </a:r>
          </a:p>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DB7FF068-9D04-F946-9BD7-62CBDA7E58AA}" type="slidenum">
              <a:rPr lang="en-US"/>
              <a:pPr/>
              <a:t>24</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p>
            <a:fld id="{F0971045-F4FE-3C44-AB50-CCB1F3C0A784}" type="slidenum">
              <a:rPr lang="en-US"/>
              <a:pPr/>
              <a:t>25</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p:spPr>
        <p:txBody>
          <a:bodyPr/>
          <a:lstStyle/>
          <a:p>
            <a:fld id="{041A6B8B-BD85-BA41-B2FB-0522FA36BC79}" type="slidenum">
              <a:rPr lang="en-US"/>
              <a:pPr/>
              <a:t>26</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p>
            <a:fld id="{4B6164AA-8B2D-714F-83EE-6D175999985F}" type="slidenum">
              <a:rPr lang="en-US"/>
              <a:pPr/>
              <a:t>27</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p:spPr>
        <p:txBody>
          <a:bodyPr/>
          <a:lstStyle/>
          <a:p>
            <a:fld id="{90A9517C-5E3A-324E-9534-B89269BDA172}" type="slidenum">
              <a:rPr lang="en-US"/>
              <a:pPr/>
              <a:t>28</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p:spPr>
        <p:txBody>
          <a:bodyPr/>
          <a:lstStyle/>
          <a:p>
            <a:fld id="{0E1B62D9-4AF4-9C47-904E-4C495784BD98}" type="slidenum">
              <a:rPr lang="en-US"/>
              <a:pPr/>
              <a:t>29</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p:spPr>
        <p:txBody>
          <a:bodyPr/>
          <a:lstStyle/>
          <a:p>
            <a:fld id="{57A1C532-1EDD-8B47-9484-EFCE40192156}" type="slidenum">
              <a:rPr lang="en-US"/>
              <a:pPr/>
              <a:t>30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E9DFA798-7B76-5246-8CAD-4571F4587A49}" type="slidenum">
              <a:rPr lang="en-US"/>
              <a:pPr/>
              <a:t>3</a:t>
            </a:fld>
            <a:endParaRPr lang="en-US"/>
          </a:p>
        </p:txBody>
      </p:sp>
      <p:sp>
        <p:nvSpPr>
          <p:cNvPr id="48130" name="Rectangle 2"/>
          <p:cNvSpPr>
            <a:spLocks noGrp="1" noRot="1" noChangeAspect="1" noChangeArrowheads="1" noTextEdit="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2CD98F4D-FACF-2244-A961-A2094D2AF1B3}" type="slidenum">
              <a:rPr lang="en-US"/>
              <a:pPr/>
              <a:t>31</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0004D6D0-0178-2E43-8D34-2835552278E1}" type="slidenum">
              <a:rPr lang="en-US"/>
              <a:pPr/>
              <a:t>32</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BB8BD3DB-BFA7-A743-B584-924C9898AF3D}" type="slidenum">
              <a:rPr lang="en-US"/>
              <a:pPr/>
              <a:t>33</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4BE318BC-B0C4-3648-95F3-07A0290ED00D}" type="slidenum">
              <a:rPr lang="en-US"/>
              <a:pPr/>
              <a:t>34</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eaLnBrk="1" hangingPunct="1"/>
            <a:r>
              <a:rPr lang="en-US" dirty="0">
                <a:solidFill>
                  <a:schemeClr val="tx2"/>
                </a:solidFill>
                <a:latin typeface="Times New Roman" charset="0"/>
                <a:ea typeface="ＭＳ Ｐゴシック" charset="-128"/>
                <a:cs typeface="ＭＳ Ｐゴシック" charset="-128"/>
              </a:rPr>
              <a:t>From http://</a:t>
            </a:r>
            <a:r>
              <a:rPr lang="en-US" dirty="0" err="1">
                <a:solidFill>
                  <a:schemeClr val="tx2"/>
                </a:solidFill>
                <a:latin typeface="Times New Roman" charset="0"/>
                <a:ea typeface="ＭＳ Ｐゴシック" charset="-128"/>
                <a:cs typeface="ＭＳ Ｐゴシック" charset="-128"/>
              </a:rPr>
              <a:t>en.wikipedia.org</a:t>
            </a:r>
            <a:r>
              <a:rPr lang="en-US" dirty="0">
                <a:solidFill>
                  <a:schemeClr val="tx2"/>
                </a:solidFill>
                <a:latin typeface="Times New Roman" charset="0"/>
                <a:ea typeface="ＭＳ Ｐゴシック" charset="-128"/>
                <a:cs typeface="ＭＳ Ｐゴシック" charset="-128"/>
              </a:rPr>
              <a:t>/wiki/</a:t>
            </a:r>
            <a:r>
              <a:rPr lang="en-US" dirty="0" err="1">
                <a:solidFill>
                  <a:schemeClr val="tx2"/>
                </a:solidFill>
                <a:latin typeface="Times New Roman" charset="0"/>
                <a:ea typeface="ＭＳ Ｐゴシック" charset="-128"/>
                <a:cs typeface="ＭＳ Ｐゴシック" charset="-128"/>
              </a:rPr>
              <a:t>Ostracon</a:t>
            </a:r>
            <a:r>
              <a:rPr lang="en-US" dirty="0">
                <a:solidFill>
                  <a:schemeClr val="tx2"/>
                </a:solidFill>
                <a:latin typeface="Times New Roman" charset="0"/>
                <a:ea typeface="ＭＳ Ｐゴシック" charset="-128"/>
                <a:cs typeface="ＭＳ Ｐゴシック" charset="-128"/>
              </a:rPr>
              <a:t> (accessed 11 Sep 2012):</a:t>
            </a:r>
          </a:p>
          <a:p>
            <a:pPr eaLnBrk="1" hangingPunct="1"/>
            <a:endParaRPr lang="en-US" dirty="0">
              <a:solidFill>
                <a:schemeClr val="tx2"/>
              </a:solidFill>
              <a:latin typeface="Times New Roman" charset="0"/>
              <a:ea typeface="ＭＳ Ｐゴシック" charset="-128"/>
              <a:cs typeface="ＭＳ Ｐゴシック" charset="-128"/>
            </a:endParaRPr>
          </a:p>
          <a:p>
            <a:pPr eaLnBrk="1" hangingPunct="1"/>
            <a:r>
              <a:rPr lang="en-US" dirty="0">
                <a:solidFill>
                  <a:schemeClr val="tx2"/>
                </a:solidFill>
                <a:latin typeface="Times New Roman" charset="0"/>
                <a:ea typeface="ＭＳ Ｐゴシック" charset="-128"/>
                <a:cs typeface="ＭＳ Ｐゴシック" charset="-128"/>
              </a:rPr>
              <a:t>"An </a:t>
            </a:r>
            <a:r>
              <a:rPr lang="en-US" b="1" dirty="0" err="1">
                <a:solidFill>
                  <a:schemeClr val="tx2"/>
                </a:solidFill>
                <a:latin typeface="Times New Roman" charset="0"/>
                <a:ea typeface="ＭＳ Ｐゴシック" charset="-128"/>
                <a:cs typeface="ＭＳ Ｐゴシック" charset="-128"/>
              </a:rPr>
              <a:t>ostracon</a:t>
            </a:r>
            <a:r>
              <a:rPr lang="en-US" dirty="0">
                <a:solidFill>
                  <a:schemeClr val="tx2"/>
                </a:solidFill>
                <a:latin typeface="Times New Roman" charset="0"/>
                <a:ea typeface="ＭＳ Ｐゴシック" charset="-128"/>
                <a:cs typeface="ＭＳ Ｐゴシック" charset="-128"/>
              </a:rPr>
              <a:t> (Greek: </a:t>
            </a:r>
            <a:r>
              <a:rPr lang="en-US" dirty="0" err="1">
                <a:solidFill>
                  <a:schemeClr val="tx2"/>
                </a:solidFill>
                <a:latin typeface="Times New Roman" charset="0"/>
                <a:ea typeface="ＭＳ Ｐゴシック" charset="-128"/>
                <a:cs typeface="ＭＳ Ｐゴシック" charset="-128"/>
              </a:rPr>
              <a:t>ὄστρ</a:t>
            </a:r>
            <a:r>
              <a:rPr lang="en-US" dirty="0">
                <a:solidFill>
                  <a:schemeClr val="tx2"/>
                </a:solidFill>
                <a:latin typeface="Times New Roman" charset="0"/>
                <a:ea typeface="ＭＳ Ｐゴシック" charset="-128"/>
                <a:cs typeface="ＭＳ Ｐゴシック" charset="-128"/>
              </a:rPr>
              <a:t>α</a:t>
            </a:r>
            <a:r>
              <a:rPr lang="en-US" dirty="0" err="1">
                <a:solidFill>
                  <a:schemeClr val="tx2"/>
                </a:solidFill>
                <a:latin typeface="Times New Roman" charset="0"/>
                <a:ea typeface="ＭＳ Ｐゴシック" charset="-128"/>
                <a:cs typeface="ＭＳ Ｐゴシック" charset="-128"/>
              </a:rPr>
              <a:t>κον</a:t>
            </a:r>
            <a:r>
              <a:rPr lang="en-US" dirty="0">
                <a:solidFill>
                  <a:schemeClr val="tx2"/>
                </a:solidFill>
                <a:latin typeface="Times New Roman" charset="0"/>
                <a:ea typeface="ＭＳ Ｐゴシック" charset="-128"/>
                <a:cs typeface="ＭＳ Ｐゴシック" charset="-128"/>
              </a:rPr>
              <a:t> </a:t>
            </a:r>
            <a:r>
              <a:rPr lang="en-US" i="1" dirty="0" err="1">
                <a:solidFill>
                  <a:schemeClr val="tx2"/>
                </a:solidFill>
                <a:latin typeface="Times New Roman" charset="0"/>
                <a:ea typeface="ＭＳ Ｐゴシック" charset="-128"/>
                <a:cs typeface="ＭＳ Ｐゴシック" charset="-128"/>
              </a:rPr>
              <a:t>ostrakon</a:t>
            </a:r>
            <a:r>
              <a:rPr lang="en-US" dirty="0">
                <a:solidFill>
                  <a:schemeClr val="tx2"/>
                </a:solidFill>
                <a:latin typeface="Times New Roman" charset="0"/>
                <a:ea typeface="ＭＳ Ｐゴシック" charset="-128"/>
                <a:cs typeface="ＭＳ Ｐゴシック" charset="-128"/>
              </a:rPr>
              <a:t>, plural </a:t>
            </a:r>
            <a:r>
              <a:rPr lang="en-US" dirty="0" err="1">
                <a:solidFill>
                  <a:schemeClr val="tx2"/>
                </a:solidFill>
                <a:latin typeface="Times New Roman" charset="0"/>
                <a:ea typeface="ＭＳ Ｐゴシック" charset="-128"/>
                <a:cs typeface="ＭＳ Ｐゴシック" charset="-128"/>
              </a:rPr>
              <a:t>ὄστρ</a:t>
            </a:r>
            <a:r>
              <a:rPr lang="en-US" dirty="0">
                <a:solidFill>
                  <a:schemeClr val="tx2"/>
                </a:solidFill>
                <a:latin typeface="Times New Roman" charset="0"/>
                <a:ea typeface="ＭＳ Ｐゴシック" charset="-128"/>
                <a:cs typeface="ＭＳ Ｐゴシック" charset="-128"/>
              </a:rPr>
              <a:t>α</a:t>
            </a:r>
            <a:r>
              <a:rPr lang="en-US" dirty="0" err="1">
                <a:solidFill>
                  <a:schemeClr val="tx2"/>
                </a:solidFill>
                <a:latin typeface="Times New Roman" charset="0"/>
                <a:ea typeface="ＭＳ Ｐゴシック" charset="-128"/>
                <a:cs typeface="ＭＳ Ｐゴシック" charset="-128"/>
              </a:rPr>
              <a:t>κ</a:t>
            </a:r>
            <a:r>
              <a:rPr lang="en-US" dirty="0">
                <a:solidFill>
                  <a:schemeClr val="tx2"/>
                </a:solidFill>
                <a:latin typeface="Times New Roman" charset="0"/>
                <a:ea typeface="ＭＳ Ｐゴシック" charset="-128"/>
                <a:cs typeface="ＭＳ Ｐゴシック" charset="-128"/>
              </a:rPr>
              <a:t>α </a:t>
            </a:r>
            <a:r>
              <a:rPr lang="en-US" i="1" dirty="0" err="1">
                <a:solidFill>
                  <a:schemeClr val="tx2"/>
                </a:solidFill>
                <a:latin typeface="Times New Roman" charset="0"/>
                <a:ea typeface="ＭＳ Ｐゴシック" charset="-128"/>
                <a:cs typeface="ＭＳ Ｐゴシック" charset="-128"/>
              </a:rPr>
              <a:t>ostraka</a:t>
            </a:r>
            <a:r>
              <a:rPr lang="en-US" dirty="0">
                <a:solidFill>
                  <a:schemeClr val="tx2"/>
                </a:solidFill>
                <a:latin typeface="Times New Roman" charset="0"/>
                <a:ea typeface="ＭＳ Ｐゴシック" charset="-128"/>
                <a:cs typeface="ＭＳ Ｐゴシック" charset="-128"/>
              </a:rPr>
              <a:t>) is a piece of  pottery(or stone), usually broken off from a vase or other earthenware vessel. In archaeology, </a:t>
            </a:r>
            <a:r>
              <a:rPr lang="en-US" dirty="0" err="1">
                <a:solidFill>
                  <a:schemeClr val="tx2"/>
                </a:solidFill>
                <a:latin typeface="Times New Roman" charset="0"/>
                <a:ea typeface="ＭＳ Ｐゴシック" charset="-128"/>
                <a:cs typeface="ＭＳ Ｐゴシック" charset="-128"/>
              </a:rPr>
              <a:t>ostraca</a:t>
            </a:r>
            <a:r>
              <a:rPr lang="en-US" dirty="0">
                <a:solidFill>
                  <a:schemeClr val="tx2"/>
                </a:solidFill>
                <a:latin typeface="Times New Roman" charset="0"/>
                <a:ea typeface="ＭＳ Ｐゴシック" charset="-128"/>
                <a:cs typeface="ＭＳ Ｐゴシック" charset="-128"/>
              </a:rPr>
              <a:t> may contain scratched-in words or other forms of writing which may give clues as to the time when the piece was in use. The word is derived from Greek </a:t>
            </a:r>
            <a:r>
              <a:rPr lang="en-US" i="1" dirty="0" err="1">
                <a:solidFill>
                  <a:schemeClr val="tx2"/>
                </a:solidFill>
                <a:latin typeface="Times New Roman" charset="0"/>
                <a:ea typeface="ＭＳ Ｐゴシック" charset="-128"/>
                <a:cs typeface="ＭＳ Ｐゴシック" charset="-128"/>
              </a:rPr>
              <a:t>ostrakon</a:t>
            </a:r>
            <a:r>
              <a:rPr lang="en-US" dirty="0">
                <a:solidFill>
                  <a:schemeClr val="tx2"/>
                </a:solidFill>
                <a:latin typeface="Times New Roman" charset="0"/>
                <a:ea typeface="ＭＳ Ｐゴシック" charset="-128"/>
                <a:cs typeface="ＭＳ Ｐゴシック" charset="-128"/>
              </a:rPr>
              <a:t>, meaning a </a:t>
            </a:r>
            <a:r>
              <a:rPr lang="en-US" i="1" dirty="0">
                <a:solidFill>
                  <a:schemeClr val="tx2"/>
                </a:solidFill>
                <a:latin typeface="Times New Roman" charset="0"/>
                <a:ea typeface="ＭＳ Ｐゴシック" charset="-128"/>
                <a:cs typeface="ＭＳ Ｐゴシック" charset="-128"/>
              </a:rPr>
              <a:t>shell</a:t>
            </a:r>
            <a:r>
              <a:rPr lang="en-US" dirty="0">
                <a:solidFill>
                  <a:schemeClr val="tx2"/>
                </a:solidFill>
                <a:latin typeface="Times New Roman" charset="0"/>
                <a:ea typeface="ＭＳ Ｐゴシック" charset="-128"/>
                <a:cs typeface="ＭＳ Ｐゴシック" charset="-128"/>
              </a:rPr>
              <a:t> or a shard of pottery used as a voting ballot. It is a common error for the plural form </a:t>
            </a:r>
            <a:r>
              <a:rPr lang="en-US" i="1" dirty="0" err="1">
                <a:solidFill>
                  <a:schemeClr val="tx2"/>
                </a:solidFill>
                <a:latin typeface="Times New Roman" charset="0"/>
                <a:ea typeface="ＭＳ Ｐゴシック" charset="-128"/>
                <a:cs typeface="ＭＳ Ｐゴシック" charset="-128"/>
              </a:rPr>
              <a:t>ostraca</a:t>
            </a:r>
            <a:r>
              <a:rPr lang="en-US" dirty="0">
                <a:solidFill>
                  <a:schemeClr val="tx2"/>
                </a:solidFill>
                <a:latin typeface="Times New Roman" charset="0"/>
                <a:ea typeface="ＭＳ Ｐゴシック" charset="-128"/>
                <a:cs typeface="ＭＳ Ｐゴシック" charset="-128"/>
              </a:rPr>
              <a:t> to be used as the singular for </a:t>
            </a:r>
            <a:r>
              <a:rPr lang="en-US" i="1" dirty="0" err="1">
                <a:solidFill>
                  <a:schemeClr val="tx2"/>
                </a:solidFill>
                <a:latin typeface="Times New Roman" charset="0"/>
                <a:ea typeface="ＭＳ Ｐゴシック" charset="-128"/>
                <a:cs typeface="ＭＳ Ｐゴシック" charset="-128"/>
              </a:rPr>
              <a:t>ostracon</a:t>
            </a:r>
            <a:r>
              <a:rPr lang="en-US" dirty="0">
                <a:solidFill>
                  <a:schemeClr val="tx2"/>
                </a:solidFill>
                <a:latin typeface="Times New Roman" charset="0"/>
                <a:ea typeface="ＭＳ Ｐゴシック" charset="-128"/>
                <a:cs typeface="ＭＳ Ｐゴシック" charset="-128"/>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p>
            <a:fld id="{28AC5656-34D9-6549-A60F-58AFD4A7959F}" type="slidenum">
              <a:rPr lang="en-US"/>
              <a:pPr/>
              <a:t>35</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9F28B35D-B8F1-0C4F-93EE-A6B283C024D7}" type="slidenum">
              <a:rPr lang="en-US"/>
              <a:pPr/>
              <a:t>36</a:t>
            </a:fld>
            <a:endParaRPr lang="en-US"/>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EE74DB93-2421-D548-BCB8-5A3096AFDA2A}" type="slidenum">
              <a:rPr lang="en-US"/>
              <a:pPr/>
              <a:t>37</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33E208FF-3387-E345-890F-0802422102D9}" type="slidenum">
              <a:rPr lang="en-US"/>
              <a:pPr/>
              <a:t>38</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958F2CC1-8637-E040-8E60-CF60E09ED81B}" type="slidenum">
              <a:rPr lang="en-US"/>
              <a:pPr/>
              <a:t>39</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FD13CE55-E073-9842-998E-E03B639B61B1}" type="slidenum">
              <a:rPr lang="en-US"/>
              <a:pPr/>
              <a:t>40</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67FDED8B-CBF9-CC4A-9584-6FFB8EF716C0}" type="slidenum">
              <a:rPr lang="en-US"/>
              <a:pPr/>
              <a:t>4</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p>
            <a:fld id="{636DBC2A-2BBA-E048-9A1A-5F0A26BA299B}" type="slidenum">
              <a:rPr lang="en-US"/>
              <a:pPr/>
              <a:t>41</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p>
            <a:fld id="{48F10930-A1C4-1C40-85FB-5C42E4353AC8}" type="slidenum">
              <a:rPr lang="en-US"/>
              <a:pPr/>
              <a:t>42</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p>
            <a:fld id="{58407839-DC4A-934E-A413-76A35EE2BF49}" type="slidenum">
              <a:rPr lang="en-US"/>
              <a:pPr/>
              <a:t>43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36BA795F-2A85-A848-A1F5-83C9544C7D3F}" type="slidenum">
              <a:rPr lang="en-US"/>
              <a:pPr/>
              <a:t>44</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994D26F4-4DB3-4648-B141-812BD09E673F}" type="slidenum">
              <a:rPr lang="en-US"/>
              <a:pPr/>
              <a:t>45</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p:spPr>
        <p:txBody>
          <a:bodyPr/>
          <a:lstStyle/>
          <a:p>
            <a:fld id="{CCF89D1F-51B3-8146-83FF-631AC3BEF58C}" type="slidenum">
              <a:rPr lang="en-US"/>
              <a:pPr/>
              <a:t>46</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p>
            <a:fld id="{1D104846-946D-F549-8488-ECACA7C835FB}" type="slidenum">
              <a:rPr lang="en-US"/>
              <a:pPr/>
              <a:t>47</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AE3E7D92-5604-F94A-97AF-9BDC48B04646}" type="slidenum">
              <a:rPr lang="en-US"/>
              <a:pPr/>
              <a:t>48</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p:spPr>
        <p:txBody>
          <a:bodyPr/>
          <a:lstStyle/>
          <a:p>
            <a:fld id="{F01135F6-1847-E746-AD0F-E7CC17E3A094}" type="slidenum">
              <a:rPr lang="en-US"/>
              <a:pPr/>
              <a:t>49</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CA26A6B7-7C66-C34C-8EF9-B0EF5E75E9D3}" type="slidenum">
              <a:rPr lang="en-US"/>
              <a:pPr/>
              <a:t>50</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BFC8E795-29F6-BD4D-BFEF-A5A2C224AE4C}" type="slidenum">
              <a:rPr lang="en-US">
                <a:solidFill>
                  <a:srgbClr val="000000"/>
                </a:solidFill>
                <a:latin typeface="Arial" charset="0"/>
              </a:rPr>
              <a:pPr/>
              <a:t>6</a:t>
            </a:fld>
            <a:endParaRPr lang="en-US">
              <a:solidFill>
                <a:srgbClr val="000000"/>
              </a:solidFill>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p>
            <a:fld id="{D3E0E869-AAA0-9D46-84CF-82FFBC36C4DF}" type="slidenum">
              <a:rPr lang="en-US"/>
              <a:pPr/>
              <a:t>51</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p>
            <a:fld id="{CC0B5E85-DE5A-8749-9F9D-ED6721D986F9}" type="slidenum">
              <a:rPr lang="en-US"/>
              <a:pPr/>
              <a:t>52</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p:spPr>
        <p:txBody>
          <a:bodyPr/>
          <a:lstStyle/>
          <a:p>
            <a:fld id="{4A81304F-658F-9842-8D0F-6E8AD9460772}" type="slidenum">
              <a:rPr lang="en-US"/>
              <a:pPr/>
              <a:t>53</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p:spPr>
        <p:txBody>
          <a:bodyPr/>
          <a:lstStyle/>
          <a:p>
            <a:fld id="{4FFED9CA-A951-9A45-B98D-28C3227ED8BC}" type="slidenum">
              <a:rPr lang="en-US"/>
              <a:pPr/>
              <a:t>54</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p:spPr>
        <p:txBody>
          <a:bodyPr/>
          <a:lstStyle/>
          <a:p>
            <a:fld id="{DCFFD533-E2CB-8B41-8B10-5D0DAE608899}" type="slidenum">
              <a:rPr lang="en-US"/>
              <a:pPr/>
              <a:t>55</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p:spPr>
        <p:txBody>
          <a:bodyPr/>
          <a:lstStyle/>
          <a:p>
            <a:fld id="{E6337F7D-59FA-CE48-94AA-04EDF0993F9E}" type="slidenum">
              <a:rPr lang="en-US"/>
              <a:pPr/>
              <a:t>56</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p>
            <a:fld id="{668A5E4B-888E-CB4C-A0DA-4E6275684B04}" type="slidenum">
              <a:rPr lang="en-US"/>
              <a:pPr/>
              <a:t>57</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p:spPr>
        <p:txBody>
          <a:bodyPr/>
          <a:lstStyle/>
          <a:p>
            <a:fld id="{16D294F6-EFFD-8548-AEFF-7BECE5A181DF}" type="slidenum">
              <a:rPr lang="en-US"/>
              <a:pPr/>
              <a:t>58</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p:spPr>
        <p:txBody>
          <a:bodyPr/>
          <a:lstStyle/>
          <a:p>
            <a:fld id="{3579B71B-8A58-E643-A9BE-3BBBB8DC1EC5}" type="slidenum">
              <a:rPr lang="en-US"/>
              <a:pPr/>
              <a:t>59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p>
            <a:fld id="{82D8B269-4FB1-EE4B-99DA-5BEBFC3C95FA}" type="slidenum">
              <a:rPr lang="en-US"/>
              <a:pPr/>
              <a:t>60</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p>
            <a:fld id="{5CDE51B9-CE74-7C44-B8A1-D82538976D5D}" type="slidenum">
              <a:rPr lang="en-US"/>
              <a:pPr/>
              <a:t>7</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p:spPr>
        <p:txBody>
          <a:bodyPr/>
          <a:lstStyle/>
          <a:p>
            <a:fld id="{9B5615B5-D559-0646-A19B-8E3B6719BBA1}" type="slidenum">
              <a:rPr lang="en-US"/>
              <a:pPr/>
              <a:t>61</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p:spPr>
        <p:txBody>
          <a:bodyPr/>
          <a:lstStyle/>
          <a:p>
            <a:fld id="{A4D659D9-CD58-BA4E-9E96-EFD70219C0B7}" type="slidenum">
              <a:rPr lang="en-US"/>
              <a:pPr/>
              <a:t>62</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p:spPr>
        <p:txBody>
          <a:bodyPr/>
          <a:lstStyle/>
          <a:p>
            <a:fld id="{D36A3D24-4DD7-DD47-A612-DBC513560886}" type="slidenum">
              <a:rPr lang="en-US"/>
              <a:pPr/>
              <a:t>63</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p:spPr>
        <p:txBody>
          <a:bodyPr/>
          <a:lstStyle/>
          <a:p>
            <a:fld id="{62104F29-784C-0B41-B721-3E04EE787CCD}" type="slidenum">
              <a:rPr lang="en-US"/>
              <a:pPr/>
              <a:t>64</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p:spPr>
        <p:txBody>
          <a:bodyPr/>
          <a:lstStyle/>
          <a:p>
            <a:fld id="{31014B00-BC12-7649-AF09-D402F3338F52}" type="slidenum">
              <a:rPr lang="en-US"/>
              <a:pPr/>
              <a:t>65</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p:spPr>
        <p:txBody>
          <a:bodyPr/>
          <a:lstStyle/>
          <a:p>
            <a:fld id="{614C320B-F3EC-9142-8A29-227A8644981F}" type="slidenum">
              <a:rPr lang="en-US"/>
              <a:pPr/>
              <a:t>66</a:t>
            </a:fld>
            <a:endParaRPr lang="en-US"/>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p:spPr>
        <p:txBody>
          <a:bodyPr/>
          <a:lstStyle/>
          <a:p>
            <a:fld id="{3F515A8D-3992-8044-9ED5-9A30068502AF}" type="slidenum">
              <a:rPr lang="en-US"/>
              <a:pPr/>
              <a:t>67</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7221B3DD-B1A2-774B-9DF0-58CBA627AC31}" type="slidenum">
              <a:rPr lang="en-US"/>
              <a:pPr/>
              <a:t>68</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589221EF-6208-C64B-B30A-11A480244E3C}" type="slidenum">
              <a:rPr lang="en-US"/>
              <a:pPr/>
              <a:t>69</a:t>
            </a:fld>
            <a:endParaRPr lang="en-US"/>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C6AB9043-F0DD-4A4A-9104-13EE06AC2C29}" type="slidenum">
              <a:rPr lang="en-US"/>
              <a:pPr/>
              <a:t>70</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C740489A-9C2E-2A48-99DF-90A924E302BB}" type="slidenum">
              <a:rPr lang="en-US"/>
              <a:pPr/>
              <a:t>8</a:t>
            </a:fld>
            <a:endParaRPr lang="en-US"/>
          </a:p>
        </p:txBody>
      </p:sp>
      <p:sp>
        <p:nvSpPr>
          <p:cNvPr id="5734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7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E7338BE7-9346-1742-89F7-694E8967EE3D}" type="slidenum">
              <a:rPr lang="en-US"/>
              <a:pPr/>
              <a:t>71</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p:spPr>
        <p:txBody>
          <a:bodyPr/>
          <a:lstStyle/>
          <a:p>
            <a:fld id="{CA3BE4B3-5C76-8A4A-A655-5D10DE72B290}" type="slidenum">
              <a:rPr lang="en-US"/>
              <a:pPr/>
              <a:t>72</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p:spPr>
        <p:txBody>
          <a:bodyPr/>
          <a:lstStyle/>
          <a:p>
            <a:fld id="{E45734C9-2A1F-704D-A8DF-CF777B9AA3D2}" type="slidenum">
              <a:rPr lang="en-US"/>
              <a:pPr/>
              <a:t>73</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p:spPr>
        <p:txBody>
          <a:bodyPr/>
          <a:lstStyle/>
          <a:p>
            <a:fld id="{20A48DDF-243B-CF45-927F-40C3BA7ACEC0}" type="slidenum">
              <a:rPr lang="en-US"/>
              <a:pPr/>
              <a:t>74</a:t>
            </a:fld>
            <a:endParaRPr lang="en-US"/>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p:spPr>
        <p:txBody>
          <a:bodyPr/>
          <a:lstStyle/>
          <a:p>
            <a:fld id="{1D420F49-A3E0-EB4B-895A-7A2E6AB551C9}" type="slidenum">
              <a:rPr lang="en-US"/>
              <a:pPr/>
              <a:t>75</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p>
            <a:fld id="{3EFEA369-F52F-E44C-BCD2-FFD024030020}" type="slidenum">
              <a:rPr lang="en-US"/>
              <a:pPr/>
              <a:t>76</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AF04AE9E-75E5-7448-AC64-A1AF73DB6B07}" type="slidenum">
              <a:rPr lang="en-US"/>
              <a:pPr/>
              <a:t>77</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3B40CE55-8B97-0940-AC91-CE06C290EDF0}" type="slidenum">
              <a:rPr lang="en-US"/>
              <a:pPr/>
              <a:t>78</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p:spPr>
        <p:txBody>
          <a:bodyPr/>
          <a:lstStyle/>
          <a:p>
            <a:fld id="{F416677C-9BE4-994B-8615-25C28984818B}" type="slidenum">
              <a:rPr lang="en-US"/>
              <a:pPr/>
              <a:t>79</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E03BBDD2-31C2-3840-8F14-11D4FF511BAC}" type="slidenum">
              <a:rPr lang="en-US"/>
              <a:pPr/>
              <a:t>80</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F1FCA5B5-CF98-8244-86BB-339227F944D1}" type="slidenum">
              <a:rPr lang="en-US"/>
              <a:pPr/>
              <a:t>9</a:t>
            </a:fld>
            <a:endParaRPr lang="en-US"/>
          </a:p>
        </p:txBody>
      </p:sp>
      <p:sp>
        <p:nvSpPr>
          <p:cNvPr id="59394" name="Rectangle 2"/>
          <p:cNvSpPr>
            <a:spLocks noGrp="1" noRot="1" noChangeAspect="1" noChangeArrowheads="1" noTextEdit="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This is where Ben-Ammi was born and where his parents or rather grandparent originated.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p:spPr>
        <p:txBody>
          <a:bodyPr/>
          <a:lstStyle/>
          <a:p>
            <a:fld id="{00DB2AAA-7240-B042-859E-FBD7051B376E}" type="slidenum">
              <a:rPr lang="en-US"/>
              <a:pPr/>
              <a:t>81</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82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03379775-2318-C14B-AC9F-0CDD229E2DFA}" type="slidenum">
              <a:rPr lang="en-US"/>
              <a:pPr/>
              <a:t>10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F788ACB-E869-3542-A526-7C4C2141260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8159BB7-104E-4B4A-8C71-E591176116D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CBBBA2-6D2E-784B-8887-FCCA33E80A45}"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180E19F-8610-A34E-B59A-515AC47749C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43A855A-B8B4-A041-9C1C-832596C47BF0}"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charset="0"/>
              </a:defRPr>
            </a:lvl1pPr>
          </a:lstStyle>
          <a:p>
            <a:fld id="{E603B2D4-28FF-8F41-92C3-189800C08D0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E8B3B62C-BEB5-2041-9E94-A80D73E8BEC9}"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3CC54038-E3F0-2E4F-8DC7-D203739B0088}"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5799A7E6-FFF4-1640-B7AD-1FAB8ED58FAD}"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fld id="{080EDE5D-ADBE-E647-B466-806CA779F39F}"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fld id="{5D5D09F4-A3C7-5946-AE3F-1A8B9928081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4F5CFE-F221-D142-819D-E0D9AA2590B5}"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fld id="{9E6F5B64-DA0B-FF40-9B74-B8F580589D89}"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A9B676CC-12CD-A54D-8ACB-84BCA1C640E5}"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8E407C3D-6621-1947-B3C6-4EFBD1C7F900}"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47F47548-3430-8943-9F6A-23AA0450D266}"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1114B0C2-DF06-0F45-B499-21D16440046E}"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8307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AC9D8ACF-C07D-B642-B852-A0914270AF4B}"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a:solidFill>
                  <a:schemeClr val="tx1"/>
                </a:solidFill>
              </a:defRPr>
            </a:lvl1pPr>
          </a:lstStyle>
          <a:p>
            <a:r>
              <a:rPr lang="en-US"/>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a:solidFill>
                  <a:schemeClr val="tx2"/>
                </a:solidFill>
              </a:defRPr>
            </a:lvl1pPr>
          </a:lstStyle>
          <a:p>
            <a:r>
              <a:rPr lang="en-US"/>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a:latin typeface="Times New Roman" charset="0"/>
              </a:defRPr>
            </a:lvl1pPr>
          </a:lstStyle>
          <a:p>
            <a:fld id="{A72DFE94-3E3D-634F-9F06-ECED4E5C7901}"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A92B623E-5EB9-3B4B-B410-D1E012843E58}"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DB925AA1-6C7F-0D4F-A6B6-B7327D17FC00}"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8FA62643-987F-1B41-BD21-CB1D54FCB3B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250486A-ADF3-8440-AE2D-E8639E2021FB}"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fld id="{CCD2ACDA-0FE4-F441-AF2D-746878ED4F15}"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fld id="{20AD61AA-4943-A144-86B2-0C9FA7231A4D}"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fld id="{AC39F953-228B-EF40-A8EA-68BFC1FA1567}"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E663C209-35E5-DC48-8D71-524E6123CB4D}"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fld id="{E47A8CF2-3528-C748-8D89-A4560B62B2A2}"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22C87E5A-489F-8E4C-B219-87200F71E452}"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20C479B4-A9F4-6549-AF35-87FEE0E68863}"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8307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fld id="{31DF6FA7-A137-EC4A-9A9C-714F04A4D6EE}"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901102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323453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ED78A62-F373-3143-9F6D-0628DE9C84BF}"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247956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65036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480810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2693788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445796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855654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247754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65120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854332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10525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D91A99B-6848-C048-B89A-B999A55CFDEA}"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664595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889590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4316651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7826365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062045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6692914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646737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633479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229350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144238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B081E6F-B07A-1544-8CDE-2D893899799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F9C13CE-D473-AA43-BFF0-60AB47398FC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99E7162-50D5-C345-97DC-59E9B7009E6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33D7AA-3ABF-7A45-A6AE-EAF6D05B0E6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6237CB-B8E9-8B4B-979A-98BF68EF186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105" charset="0"/>
                <a:ea typeface="Arial"/>
                <a:cs typeface="Arial"/>
              </a:defRPr>
            </a:lvl1pPr>
          </a:lstStyle>
          <a:p>
            <a:pPr>
              <a:defRPr/>
            </a:pPr>
            <a:endParaRPr lang="en-US"/>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105" charset="0"/>
                <a:ea typeface="Arial"/>
                <a:cs typeface="Arial"/>
              </a:defRPr>
            </a:lvl1pPr>
          </a:lstStyle>
          <a:p>
            <a:pPr>
              <a:defRPr/>
            </a:pPr>
            <a:endParaRPr lang="en-US"/>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ea typeface="Arial" charset="0"/>
                <a:cs typeface="Arial" charset="0"/>
              </a:defRPr>
            </a:lvl1pPr>
          </a:lstStyle>
          <a:p>
            <a:fld id="{4BC2A46F-1C20-3B4D-A3DD-1A6A355C385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105" charset="0"/>
                <a:ea typeface="Arial"/>
                <a:cs typeface="Arial"/>
              </a:defRPr>
            </a:lvl1pPr>
          </a:lstStyle>
          <a:p>
            <a:pPr>
              <a:defRPr/>
            </a:pPr>
            <a:endParaRPr lang="en-US"/>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105" charset="0"/>
                <a:ea typeface="Arial"/>
                <a:cs typeface="Arial"/>
              </a:defRPr>
            </a:lvl1pPr>
          </a:lstStyle>
          <a:p>
            <a:pPr>
              <a:defRPr/>
            </a:pPr>
            <a:endParaRPr lang="en-US"/>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charset="0"/>
                <a:ea typeface="Arial" charset="0"/>
                <a:cs typeface="Arial" charset="0"/>
              </a:defRPr>
            </a:lvl1pPr>
          </a:lstStyle>
          <a:p>
            <a:fld id="{87355085-376A-5643-8B92-EF4518A119B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rtl="0" eaLnBrk="0" fontAlgn="base" hangingPunct="0">
        <a:spcBef>
          <a:spcPct val="0"/>
        </a:spcBef>
        <a:spcAft>
          <a:spcPct val="0"/>
        </a:spcAft>
        <a:defRPr sz="4000" b="1">
          <a:solidFill>
            <a:schemeClr val="tx2"/>
          </a:solidFill>
          <a:latin typeface="Arial"/>
          <a:ea typeface="ＭＳ Ｐゴシック" charset="0"/>
          <a:cs typeface="Arial"/>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Font typeface="Arial"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390767929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829669286"/>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image" Target="../media/image45.wmf"/></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93.jpeg"/><Relationship Id="rId4" Type="http://schemas.openxmlformats.org/officeDocument/2006/relationships/image" Target="../media/image92.jpe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6.gif"/><Relationship Id="rId5" Type="http://schemas.openxmlformats.org/officeDocument/2006/relationships/image" Target="../media/image25.wmf"/><Relationship Id="rId10" Type="http://schemas.openxmlformats.org/officeDocument/2006/relationships/image" Target="../media/image30.jpeg"/><Relationship Id="rId4" Type="http://schemas.openxmlformats.org/officeDocument/2006/relationships/image" Target="../media/image24.wmf"/><Relationship Id="rId9" Type="http://schemas.openxmlformats.org/officeDocument/2006/relationships/image" Target="../media/image29.jpeg"/></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17.wmf"/></Relationships>
</file>

<file path=ppt/slides/_rels/slide76.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32.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38.xml"/><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itadel"/>
          <p:cNvPicPr>
            <a:picLocks noChangeAspect="1" noChangeArrowheads="1"/>
          </p:cNvPicPr>
          <p:nvPr/>
        </p:nvPicPr>
        <p:blipFill>
          <a:blip r:embed="rId3"/>
          <a:srcRect/>
          <a:stretch>
            <a:fillRect/>
          </a:stretch>
        </p:blipFill>
        <p:spPr bwMode="auto">
          <a:xfrm>
            <a:off x="2133600" y="0"/>
            <a:ext cx="6019800" cy="6248400"/>
          </a:xfrm>
          <a:prstGeom prst="rect">
            <a:avLst/>
          </a:prstGeom>
          <a:noFill/>
          <a:ln w="9525">
            <a:noFill/>
            <a:miter lim="800000"/>
            <a:headEnd/>
            <a:tailEnd/>
          </a:ln>
        </p:spPr>
      </p:pic>
      <p:pic>
        <p:nvPicPr>
          <p:cNvPr id="43010" name="Picture 4"/>
          <p:cNvPicPr>
            <a:picLocks noChangeAspect="1" noChangeArrowheads="1"/>
          </p:cNvPicPr>
          <p:nvPr/>
        </p:nvPicPr>
        <p:blipFill>
          <a:blip r:embed="rId4"/>
          <a:srcRect/>
          <a:stretch>
            <a:fillRect/>
          </a:stretch>
        </p:blipFill>
        <p:spPr bwMode="auto">
          <a:xfrm>
            <a:off x="0" y="2209800"/>
            <a:ext cx="1597025" cy="1981200"/>
          </a:xfrm>
          <a:prstGeom prst="rect">
            <a:avLst/>
          </a:prstGeom>
          <a:noFill/>
          <a:ln w="9525">
            <a:noFill/>
            <a:miter lim="800000"/>
            <a:headEnd/>
            <a:tailEnd/>
          </a:ln>
        </p:spPr>
      </p:pic>
      <p:pic>
        <p:nvPicPr>
          <p:cNvPr id="43011" name="Picture 6"/>
          <p:cNvPicPr>
            <a:picLocks noChangeAspect="1" noChangeArrowheads="1"/>
          </p:cNvPicPr>
          <p:nvPr/>
        </p:nvPicPr>
        <p:blipFill>
          <a:blip r:embed="rId5"/>
          <a:srcRect/>
          <a:stretch>
            <a:fillRect/>
          </a:stretch>
        </p:blipFill>
        <p:spPr bwMode="auto">
          <a:xfrm>
            <a:off x="0" y="5257800"/>
            <a:ext cx="1600200" cy="1600200"/>
          </a:xfrm>
          <a:prstGeom prst="rect">
            <a:avLst/>
          </a:prstGeom>
          <a:noFill/>
          <a:ln w="9525">
            <a:noFill/>
            <a:miter lim="800000"/>
            <a:headEnd/>
            <a:tailEnd/>
          </a:ln>
        </p:spPr>
      </p:pic>
      <p:pic>
        <p:nvPicPr>
          <p:cNvPr id="43012" name="Picture 7" descr="sodom"/>
          <p:cNvPicPr>
            <a:picLocks noChangeAspect="1" noChangeArrowheads="1"/>
          </p:cNvPicPr>
          <p:nvPr/>
        </p:nvPicPr>
        <p:blipFill>
          <a:blip r:embed="rId6"/>
          <a:srcRect/>
          <a:stretch>
            <a:fillRect/>
          </a:stretch>
        </p:blipFill>
        <p:spPr bwMode="auto">
          <a:xfrm>
            <a:off x="0" y="0"/>
            <a:ext cx="1600200" cy="1066800"/>
          </a:xfrm>
          <a:prstGeom prst="rect">
            <a:avLst/>
          </a:prstGeom>
          <a:noFill/>
          <a:ln w="9525">
            <a:noFill/>
            <a:miter lim="800000"/>
            <a:headEnd/>
            <a:tailEnd/>
          </a:ln>
        </p:spPr>
      </p:pic>
      <p:pic>
        <p:nvPicPr>
          <p:cNvPr id="43013" name="Picture 8"/>
          <p:cNvPicPr>
            <a:picLocks noChangeAspect="1" noChangeArrowheads="1"/>
          </p:cNvPicPr>
          <p:nvPr/>
        </p:nvPicPr>
        <p:blipFill>
          <a:blip r:embed="rId7"/>
          <a:srcRect/>
          <a:stretch>
            <a:fillRect/>
          </a:stretch>
        </p:blipFill>
        <p:spPr bwMode="auto">
          <a:xfrm>
            <a:off x="0" y="4191000"/>
            <a:ext cx="1600200" cy="1066800"/>
          </a:xfrm>
          <a:prstGeom prst="rect">
            <a:avLst/>
          </a:prstGeom>
          <a:noFill/>
          <a:ln w="9525">
            <a:noFill/>
            <a:miter lim="800000"/>
            <a:headEnd/>
            <a:tailEnd/>
          </a:ln>
        </p:spPr>
      </p:pic>
      <p:pic>
        <p:nvPicPr>
          <p:cNvPr id="43014" name="Picture 9"/>
          <p:cNvPicPr>
            <a:picLocks noChangeAspect="1" noChangeArrowheads="1"/>
          </p:cNvPicPr>
          <p:nvPr/>
        </p:nvPicPr>
        <p:blipFill>
          <a:blip r:embed="rId8"/>
          <a:srcRect/>
          <a:stretch>
            <a:fillRect/>
          </a:stretch>
        </p:blipFill>
        <p:spPr bwMode="auto">
          <a:xfrm>
            <a:off x="0" y="990600"/>
            <a:ext cx="1600200" cy="1219200"/>
          </a:xfrm>
          <a:prstGeom prst="rect">
            <a:avLst/>
          </a:prstGeom>
          <a:noFill/>
          <a:ln w="9525">
            <a:noFill/>
            <a:miter lim="800000"/>
            <a:headEnd/>
            <a:tailEnd/>
          </a:ln>
        </p:spPr>
      </p:pic>
      <p:sp>
        <p:nvSpPr>
          <p:cNvPr id="11" name="Rectangle 10"/>
          <p:cNvSpPr>
            <a:spLocks noChangeArrowheads="1"/>
          </p:cNvSpPr>
          <p:nvPr/>
        </p:nvSpPr>
        <p:spPr bwMode="auto">
          <a:xfrm>
            <a:off x="2339975" y="6092825"/>
            <a:ext cx="6804025"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prstTxWarp prst="textNoShape">
              <a:avLst/>
            </a:prstTxWarp>
          </a:bodyPr>
          <a:lstStyle/>
          <a:p>
            <a:pPr algn="ctr">
              <a:spcBef>
                <a:spcPct val="20000"/>
              </a:spcBef>
              <a:buClr>
                <a:srgbClr val="FFCC00"/>
              </a:buClr>
              <a:buSzPct val="70000"/>
              <a:buFont typeface="Wingdings" charset="2"/>
              <a:buNone/>
            </a:pPr>
            <a:r>
              <a:rPr lang="en-US" sz="2000" b="1" dirty="0">
                <a:solidFill>
                  <a:srgbClr val="FFFFFF"/>
                </a:solidFill>
                <a:effectLst>
                  <a:outerShdw blurRad="38100" dist="38100" dir="2700000" algn="tl">
                    <a:srgbClr val="000000"/>
                  </a:outerShdw>
                </a:effectLst>
                <a:latin typeface="Arial" charset="0"/>
                <a:ea typeface="Arial" charset="0"/>
                <a:cs typeface="Arial" charset="0"/>
              </a:rPr>
              <a:t>Dr. Rick Griffith, Singapore Bible College</a:t>
            </a:r>
            <a:br>
              <a:rPr lang="en-US" sz="2000" b="1" dirty="0">
                <a:solidFill>
                  <a:srgbClr val="FFFFFF"/>
                </a:solidFill>
                <a:effectLst>
                  <a:outerShdw blurRad="38100" dist="38100" dir="2700000" algn="tl">
                    <a:srgbClr val="000000"/>
                  </a:outerShdw>
                </a:effectLst>
                <a:latin typeface="Arial" charset="0"/>
                <a:ea typeface="Arial" charset="0"/>
                <a:cs typeface="Arial" charset="0"/>
              </a:rPr>
            </a:br>
            <a:r>
              <a:rPr lang="en-US" sz="2000" b="1" dirty="0" smtClean="0">
                <a:solidFill>
                  <a:srgbClr val="FFFFFF"/>
                </a:solidFill>
                <a:effectLst>
                  <a:outerShdw blurRad="38100" dist="38100" dir="2700000" algn="tl">
                    <a:srgbClr val="000000"/>
                  </a:outerShdw>
                </a:effectLst>
                <a:latin typeface="Arial" charset="0"/>
                <a:ea typeface="Arial" charset="0"/>
                <a:cs typeface="Arial" charset="0"/>
              </a:rPr>
              <a:t>BibleStudyDownloads.org</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 name="Title 1"/>
          <p:cNvSpPr>
            <a:spLocks noGrp="1"/>
          </p:cNvSpPr>
          <p:nvPr>
            <p:ph type="ctrTitle"/>
          </p:nvPr>
        </p:nvSpPr>
        <p:spPr>
          <a:xfrm>
            <a:off x="381000" y="2514600"/>
            <a:ext cx="77724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NoShape">
              <a:avLst/>
            </a:prstTxWarp>
          </a:bodyPr>
          <a:lstStyle/>
          <a:p>
            <a:r>
              <a:rPr lang="en-US" sz="88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亚 扪 人</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609600"/>
            <a:ext cx="9144000" cy="1143000"/>
          </a:xfrm>
        </p:spPr>
        <p:txBody>
          <a:bodyPr/>
          <a:lstStyle/>
          <a:p>
            <a:pPr eaLnBrk="1" hangingPunct="1"/>
            <a:r>
              <a:rPr lang="zh-CN" altLang="en-US" sz="4000" dirty="0" smtClean="0">
                <a:solidFill>
                  <a:srgbClr val="FFFF00"/>
                </a:solidFill>
                <a:latin typeface="Arial" charset="0"/>
                <a:ea typeface="ＭＳ Ｐゴシック" charset="-128"/>
              </a:rPr>
              <a:t>圣经是如何说道罗得？</a:t>
            </a:r>
            <a:endParaRPr lang="en-US" sz="4000" dirty="0">
              <a:solidFill>
                <a:srgbClr val="FFFF00"/>
              </a:solidFill>
              <a:latin typeface="Arial" charset="0"/>
              <a:ea typeface="ＭＳ Ｐゴシック" charset="-128"/>
            </a:endParaRPr>
          </a:p>
        </p:txBody>
      </p:sp>
      <p:pic>
        <p:nvPicPr>
          <p:cNvPr id="60419" name="Picture 7" descr="leaving sodom"/>
          <p:cNvPicPr>
            <a:picLocks noChangeAspect="1" noChangeArrowheads="1"/>
          </p:cNvPicPr>
          <p:nvPr/>
        </p:nvPicPr>
        <p:blipFill>
          <a:blip r:embed="rId3"/>
          <a:srcRect/>
          <a:stretch>
            <a:fillRect/>
          </a:stretch>
        </p:blipFill>
        <p:spPr bwMode="auto">
          <a:xfrm>
            <a:off x="3124200" y="5462588"/>
            <a:ext cx="1328738" cy="1395412"/>
          </a:xfrm>
          <a:prstGeom prst="rect">
            <a:avLst/>
          </a:prstGeom>
          <a:noFill/>
          <a:ln w="9525">
            <a:noFill/>
            <a:miter lim="800000"/>
            <a:headEnd/>
            <a:tailEnd/>
          </a:ln>
        </p:spPr>
      </p:pic>
      <p:pic>
        <p:nvPicPr>
          <p:cNvPr id="60420" name="Picture 9" descr="Lot at Zoar"/>
          <p:cNvPicPr>
            <a:picLocks noChangeAspect="1" noChangeArrowheads="1"/>
          </p:cNvPicPr>
          <p:nvPr/>
        </p:nvPicPr>
        <p:blipFill>
          <a:blip r:embed="rId4"/>
          <a:srcRect/>
          <a:stretch>
            <a:fillRect/>
          </a:stretch>
        </p:blipFill>
        <p:spPr bwMode="auto">
          <a:xfrm>
            <a:off x="4953000" y="5461000"/>
            <a:ext cx="2733675" cy="1381125"/>
          </a:xfrm>
          <a:prstGeom prst="rect">
            <a:avLst/>
          </a:prstGeom>
          <a:noFill/>
          <a:ln w="9525">
            <a:noFill/>
            <a:miter lim="800000"/>
            <a:headEnd/>
            <a:tailEnd/>
          </a:ln>
        </p:spPr>
      </p:pic>
      <p:pic>
        <p:nvPicPr>
          <p:cNvPr id="60421" name="Picture 10" descr="sodom"/>
          <p:cNvPicPr>
            <a:picLocks noChangeAspect="1" noChangeArrowheads="1"/>
          </p:cNvPicPr>
          <p:nvPr/>
        </p:nvPicPr>
        <p:blipFill>
          <a:blip r:embed="rId5"/>
          <a:srcRect/>
          <a:stretch>
            <a:fillRect/>
          </a:stretch>
        </p:blipFill>
        <p:spPr bwMode="auto">
          <a:xfrm>
            <a:off x="0" y="5410200"/>
            <a:ext cx="2578100" cy="1447800"/>
          </a:xfrm>
          <a:prstGeom prst="rect">
            <a:avLst/>
          </a:prstGeom>
          <a:noFill/>
          <a:ln w="9525">
            <a:noFill/>
            <a:miter lim="800000"/>
            <a:headEnd/>
            <a:tailEnd/>
          </a:ln>
        </p:spPr>
      </p:pic>
      <p:sp>
        <p:nvSpPr>
          <p:cNvPr id="60422" name="Rectangle 3"/>
          <p:cNvSpPr txBox="1">
            <a:spLocks noChangeArrowheads="1"/>
          </p:cNvSpPr>
          <p:nvPr/>
        </p:nvSpPr>
        <p:spPr bwMode="auto">
          <a:xfrm>
            <a:off x="762000" y="1676400"/>
            <a:ext cx="7772400" cy="3505200"/>
          </a:xfrm>
          <a:prstGeom prst="rect">
            <a:avLst/>
          </a:prstGeom>
          <a:noFill/>
          <a:ln w="9525">
            <a:noFill/>
            <a:miter lim="800000"/>
            <a:headEnd/>
            <a:tailEnd/>
          </a:ln>
        </p:spPr>
        <p:txBody>
          <a:bodyPr>
            <a:prstTxWarp prst="textNoShape">
              <a:avLst/>
            </a:prstTxWarp>
          </a:bodyPr>
          <a:lstStyle/>
          <a:p>
            <a:pPr marL="93663" indent="-93663" algn="ctr">
              <a:lnSpc>
                <a:spcPct val="90000"/>
              </a:lnSpc>
              <a:spcBef>
                <a:spcPct val="20000"/>
              </a:spcBef>
            </a:pPr>
            <a:r>
              <a:rPr lang="en-US" altLang="ja-JP" sz="3900" dirty="0" smtClean="0">
                <a:solidFill>
                  <a:schemeClr val="bg1"/>
                </a:solidFill>
                <a:latin typeface="Arial" charset="0"/>
                <a:ea typeface="Arial" charset="0"/>
                <a:cs typeface="Arial" charset="0"/>
              </a:rPr>
              <a:t>7 </a:t>
            </a:r>
            <a:r>
              <a:rPr lang="ja-JP" altLang="en-US" sz="3900" dirty="0" smtClean="0">
                <a:solidFill>
                  <a:schemeClr val="bg1"/>
                </a:solidFill>
                <a:latin typeface="Arial" charset="0"/>
                <a:ea typeface="Arial" charset="0"/>
                <a:cs typeface="Arial" charset="0"/>
              </a:rPr>
              <a:t>祂只拯救了因恶人的淫乱放荡而忧伤的义人罗得， </a:t>
            </a:r>
            <a:r>
              <a:rPr lang="en-US" altLang="ja-JP" sz="3900" dirty="0" smtClean="0">
                <a:solidFill>
                  <a:schemeClr val="bg1"/>
                </a:solidFill>
                <a:latin typeface="Arial" charset="0"/>
                <a:ea typeface="Arial" charset="0"/>
                <a:cs typeface="Arial" charset="0"/>
              </a:rPr>
              <a:t>8 </a:t>
            </a:r>
            <a:r>
              <a:rPr lang="ja-JP" altLang="en-US" sz="3900" dirty="0" smtClean="0">
                <a:solidFill>
                  <a:schemeClr val="bg1"/>
                </a:solidFill>
                <a:latin typeface="Arial" charset="0"/>
                <a:ea typeface="Arial" charset="0"/>
                <a:cs typeface="Arial" charset="0"/>
              </a:rPr>
              <a:t>因为</a:t>
            </a:r>
            <a:r>
              <a:rPr lang="ja-JP" altLang="en-US" sz="3900" dirty="0" smtClean="0">
                <a:solidFill>
                  <a:srgbClr val="3366FF"/>
                </a:solidFill>
                <a:latin typeface="Arial" charset="0"/>
                <a:ea typeface="Arial" charset="0"/>
                <a:cs typeface="Arial" charset="0"/>
              </a:rPr>
              <a:t>义人罗得</a:t>
            </a:r>
            <a:r>
              <a:rPr lang="ja-JP" altLang="en-US" sz="3900" dirty="0" smtClean="0">
                <a:solidFill>
                  <a:schemeClr val="bg1"/>
                </a:solidFill>
                <a:latin typeface="Arial" charset="0"/>
                <a:ea typeface="Arial" charset="0"/>
                <a:cs typeface="Arial" charset="0"/>
              </a:rPr>
              <a:t>住在他们当中，天天耳闻目睹他们一切无法无天的丑行，他正直的心很痛苦。</a:t>
            </a:r>
            <a:endParaRPr lang="en-US" altLang="ja-JP" sz="3900" dirty="0" smtClean="0">
              <a:solidFill>
                <a:schemeClr val="bg1"/>
              </a:solidFill>
              <a:latin typeface="Arial" charset="0"/>
              <a:ea typeface="Arial" charset="0"/>
              <a:cs typeface="Arial" charset="0"/>
            </a:endParaRPr>
          </a:p>
          <a:p>
            <a:pPr marL="93663" indent="-93663" algn="ctr">
              <a:lnSpc>
                <a:spcPct val="90000"/>
              </a:lnSpc>
              <a:spcBef>
                <a:spcPct val="20000"/>
              </a:spcBef>
            </a:pPr>
            <a:r>
              <a:rPr lang="zh-CN" altLang="en-US" sz="3900" dirty="0" smtClean="0">
                <a:solidFill>
                  <a:schemeClr val="bg1"/>
                </a:solidFill>
                <a:latin typeface="Arial" charset="0"/>
                <a:ea typeface="Arial" charset="0"/>
                <a:cs typeface="Arial" charset="0"/>
              </a:rPr>
              <a:t>（彼得后书</a:t>
            </a:r>
            <a:r>
              <a:rPr lang="en-US" altLang="zh-CN" sz="3900" dirty="0" smtClean="0">
                <a:solidFill>
                  <a:schemeClr val="bg1"/>
                </a:solidFill>
                <a:latin typeface="Arial" charset="0"/>
                <a:ea typeface="Arial" charset="0"/>
                <a:cs typeface="Arial" charset="0"/>
              </a:rPr>
              <a:t> 2</a:t>
            </a:r>
            <a:r>
              <a:rPr lang="zh-CN" altLang="en-US" sz="3900" dirty="0" smtClean="0">
                <a:solidFill>
                  <a:schemeClr val="bg1"/>
                </a:solidFill>
                <a:latin typeface="Arial" charset="0"/>
                <a:ea typeface="Arial" charset="0"/>
                <a:cs typeface="Arial" charset="0"/>
              </a:rPr>
              <a:t>：</a:t>
            </a:r>
            <a:r>
              <a:rPr lang="en-US" altLang="zh-CN" sz="3900" dirty="0" smtClean="0">
                <a:solidFill>
                  <a:schemeClr val="bg1"/>
                </a:solidFill>
                <a:latin typeface="Arial" charset="0"/>
                <a:ea typeface="Arial" charset="0"/>
                <a:cs typeface="Arial" charset="0"/>
              </a:rPr>
              <a:t>7</a:t>
            </a:r>
            <a:r>
              <a:rPr lang="zh-CN" altLang="en-US" sz="3900" dirty="0" smtClean="0">
                <a:solidFill>
                  <a:schemeClr val="bg1"/>
                </a:solidFill>
                <a:latin typeface="Arial" charset="0"/>
                <a:ea typeface="Arial" charset="0"/>
                <a:cs typeface="Arial" charset="0"/>
              </a:rPr>
              <a:t>－</a:t>
            </a:r>
            <a:r>
              <a:rPr lang="en-US" altLang="zh-CN" sz="3900" dirty="0" smtClean="0">
                <a:solidFill>
                  <a:schemeClr val="bg1"/>
                </a:solidFill>
                <a:latin typeface="Arial" charset="0"/>
                <a:ea typeface="Arial" charset="0"/>
                <a:cs typeface="Arial" charset="0"/>
              </a:rPr>
              <a:t>8</a:t>
            </a:r>
            <a:r>
              <a:rPr lang="zh-CN" altLang="en-US" sz="3900" dirty="0" smtClean="0">
                <a:solidFill>
                  <a:schemeClr val="bg1"/>
                </a:solidFill>
                <a:latin typeface="Arial" charset="0"/>
                <a:ea typeface="Arial" charset="0"/>
                <a:cs typeface="Arial" charset="0"/>
              </a:rPr>
              <a:t>）</a:t>
            </a:r>
            <a:endParaRPr lang="en-US" sz="390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zh-CN" altLang="en-US" dirty="0" smtClean="0">
                <a:solidFill>
                  <a:srgbClr val="FFFF00"/>
                </a:solidFill>
                <a:latin typeface="Arial" charset="0"/>
                <a:ea typeface="ＭＳ Ｐゴシック" charset="-128"/>
              </a:rPr>
              <a:t>从罗得身上能学到。。。</a:t>
            </a:r>
            <a:endParaRPr lang="en-US" dirty="0">
              <a:solidFill>
                <a:srgbClr val="FFFF00"/>
              </a:solidFill>
              <a:latin typeface="Arial" charset="0"/>
              <a:ea typeface="ＭＳ Ｐゴシック" charset="-128"/>
            </a:endParaRPr>
          </a:p>
        </p:txBody>
      </p:sp>
      <p:pic>
        <p:nvPicPr>
          <p:cNvPr id="62467" name="Picture 4" descr="bibletoo"/>
          <p:cNvPicPr>
            <a:picLocks noChangeAspect="1" noChangeArrowheads="1"/>
          </p:cNvPicPr>
          <p:nvPr/>
        </p:nvPicPr>
        <p:blipFill>
          <a:blip r:embed="rId3"/>
          <a:srcRect/>
          <a:stretch>
            <a:fillRect/>
          </a:stretch>
        </p:blipFill>
        <p:spPr bwMode="auto">
          <a:xfrm>
            <a:off x="0" y="0"/>
            <a:ext cx="2209800" cy="1858963"/>
          </a:xfrm>
          <a:prstGeom prst="rect">
            <a:avLst/>
          </a:prstGeom>
          <a:noFill/>
          <a:ln w="9525">
            <a:noFill/>
            <a:miter lim="800000"/>
            <a:headEnd/>
            <a:tailEnd/>
          </a:ln>
        </p:spPr>
      </p:pic>
      <p:pic>
        <p:nvPicPr>
          <p:cNvPr id="62468" name="Picture 6"/>
          <p:cNvPicPr>
            <a:picLocks noChangeAspect="1" noChangeArrowheads="1"/>
          </p:cNvPicPr>
          <p:nvPr/>
        </p:nvPicPr>
        <p:blipFill>
          <a:blip r:embed="rId4"/>
          <a:srcRect/>
          <a:stretch>
            <a:fillRect/>
          </a:stretch>
        </p:blipFill>
        <p:spPr bwMode="auto">
          <a:xfrm>
            <a:off x="7262813" y="5454650"/>
            <a:ext cx="1881187" cy="1403350"/>
          </a:xfrm>
          <a:prstGeom prst="rect">
            <a:avLst/>
          </a:prstGeom>
          <a:noFill/>
          <a:ln w="9525">
            <a:noFill/>
            <a:miter lim="800000"/>
            <a:headEnd/>
            <a:tailEnd/>
          </a:ln>
        </p:spPr>
      </p:pic>
      <p:sp>
        <p:nvSpPr>
          <p:cNvPr id="62469" name="Rectangle 3"/>
          <p:cNvSpPr txBox="1">
            <a:spLocks noChangeArrowheads="1"/>
          </p:cNvSpPr>
          <p:nvPr/>
        </p:nvSpPr>
        <p:spPr bwMode="auto">
          <a:xfrm>
            <a:off x="304800" y="1752600"/>
            <a:ext cx="8458200" cy="45720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zh-CN" altLang="en-US" sz="3200" dirty="0" smtClean="0">
                <a:solidFill>
                  <a:schemeClr val="bg1"/>
                </a:solidFill>
                <a:latin typeface="Arial" charset="0"/>
                <a:ea typeface="Arial" charset="0"/>
                <a:cs typeface="Arial" charset="0"/>
              </a:rPr>
              <a:t>他为了世界违背了信仰</a:t>
            </a:r>
            <a:r>
              <a:rPr lang="en-US" sz="3200" dirty="0" smtClean="0">
                <a:solidFill>
                  <a:schemeClr val="bg1"/>
                </a:solidFill>
                <a:latin typeface="Arial" charset="0"/>
                <a:ea typeface="Arial" charset="0"/>
                <a:cs typeface="Arial" charset="0"/>
              </a:rPr>
              <a:t>:</a:t>
            </a:r>
          </a:p>
          <a:p>
            <a:pPr marL="742950" lvl="1" indent="-285750">
              <a:spcBef>
                <a:spcPct val="20000"/>
              </a:spcBef>
              <a:buFontTx/>
              <a:buChar char="–"/>
            </a:pPr>
            <a:r>
              <a:rPr lang="zh-CN" altLang="en-US" sz="2800" dirty="0" smtClean="0">
                <a:solidFill>
                  <a:schemeClr val="bg1"/>
                </a:solidFill>
                <a:latin typeface="Arial" charset="0"/>
                <a:ea typeface="Arial" charset="0"/>
                <a:cs typeface="Arial" charset="0"/>
              </a:rPr>
              <a:t>移民向所多玛</a:t>
            </a:r>
            <a:r>
              <a:rPr lang="en-US" sz="2800" dirty="0" smtClean="0">
                <a:solidFill>
                  <a:schemeClr val="bg1"/>
                </a:solidFill>
                <a:latin typeface="Arial" charset="0"/>
                <a:ea typeface="Arial" charset="0"/>
                <a:cs typeface="Arial" charset="0"/>
              </a:rPr>
              <a:t> (</a:t>
            </a:r>
            <a:r>
              <a:rPr lang="zh-CN" altLang="en-US" sz="2800" dirty="0" smtClean="0">
                <a:solidFill>
                  <a:schemeClr val="bg1"/>
                </a:solidFill>
                <a:latin typeface="Arial" charset="0"/>
                <a:ea typeface="Arial" charset="0"/>
                <a:cs typeface="Arial" charset="0"/>
              </a:rPr>
              <a:t>创</a:t>
            </a:r>
            <a:r>
              <a:rPr lang="en-US" sz="2800" dirty="0" smtClean="0">
                <a:solidFill>
                  <a:schemeClr val="bg1"/>
                </a:solidFill>
                <a:latin typeface="Arial" charset="0"/>
                <a:ea typeface="Arial" charset="0"/>
                <a:cs typeface="Arial" charset="0"/>
              </a:rPr>
              <a:t>. </a:t>
            </a:r>
            <a:r>
              <a:rPr lang="en-US" sz="2800" dirty="0">
                <a:solidFill>
                  <a:schemeClr val="bg1"/>
                </a:solidFill>
                <a:latin typeface="Arial" charset="0"/>
                <a:ea typeface="Arial" charset="0"/>
                <a:cs typeface="Arial" charset="0"/>
              </a:rPr>
              <a:t>19:12)</a:t>
            </a:r>
            <a:endParaRPr lang="en-US" sz="2800" dirty="0" smtClean="0">
              <a:solidFill>
                <a:schemeClr val="bg1"/>
              </a:solidFill>
              <a:latin typeface="Arial" charset="0"/>
              <a:ea typeface="Arial" charset="0"/>
              <a:cs typeface="Arial" charset="0"/>
            </a:endParaRPr>
          </a:p>
          <a:p>
            <a:pPr marL="742950" lvl="1" indent="-285750">
              <a:spcBef>
                <a:spcPct val="20000"/>
              </a:spcBef>
              <a:buFontTx/>
              <a:buChar char="–"/>
            </a:pPr>
            <a:r>
              <a:rPr lang="zh-CN" altLang="en-US" sz="2800" dirty="0" smtClean="0">
                <a:solidFill>
                  <a:schemeClr val="bg1"/>
                </a:solidFill>
                <a:latin typeface="Arial" charset="0"/>
                <a:ea typeface="Arial" charset="0"/>
                <a:cs typeface="Arial" charset="0"/>
              </a:rPr>
              <a:t>和所多玛的公民一起居住，也有所名誉</a:t>
            </a:r>
            <a:r>
              <a:rPr lang="en-US" altLang="zh-CN" sz="2800" dirty="0" smtClean="0">
                <a:solidFill>
                  <a:schemeClr val="bg1"/>
                </a:solidFill>
                <a:latin typeface="Arial" charset="0"/>
                <a:ea typeface="Arial" charset="0"/>
                <a:cs typeface="Arial" charset="0"/>
              </a:rPr>
              <a:t> </a:t>
            </a:r>
            <a:r>
              <a:rPr lang="en-US" sz="2800" dirty="0" smtClean="0">
                <a:solidFill>
                  <a:schemeClr val="bg1"/>
                </a:solidFill>
                <a:latin typeface="Arial" charset="0"/>
                <a:ea typeface="Arial" charset="0"/>
                <a:cs typeface="Arial" charset="0"/>
              </a:rPr>
              <a:t>(</a:t>
            </a:r>
            <a:r>
              <a:rPr lang="zh-CN" altLang="en-US" sz="2800" dirty="0" smtClean="0">
                <a:solidFill>
                  <a:schemeClr val="bg1"/>
                </a:solidFill>
                <a:latin typeface="Arial" charset="0"/>
                <a:ea typeface="Arial" charset="0"/>
                <a:cs typeface="Arial" charset="0"/>
              </a:rPr>
              <a:t>创</a:t>
            </a:r>
            <a:r>
              <a:rPr lang="en-US" sz="2800" dirty="0" smtClean="0">
                <a:solidFill>
                  <a:schemeClr val="bg1"/>
                </a:solidFill>
                <a:latin typeface="Arial" charset="0"/>
                <a:ea typeface="Arial" charset="0"/>
                <a:cs typeface="Arial" charset="0"/>
              </a:rPr>
              <a:t>. </a:t>
            </a:r>
            <a:r>
              <a:rPr lang="en-US" sz="2800" dirty="0">
                <a:solidFill>
                  <a:schemeClr val="bg1"/>
                </a:solidFill>
                <a:latin typeface="Arial" charset="0"/>
                <a:ea typeface="Arial" charset="0"/>
                <a:cs typeface="Arial" charset="0"/>
              </a:rPr>
              <a:t>19:1, 9)</a:t>
            </a:r>
            <a:endParaRPr lang="en-US" sz="2800" dirty="0" smtClean="0">
              <a:solidFill>
                <a:schemeClr val="bg1"/>
              </a:solidFill>
              <a:latin typeface="Arial" charset="0"/>
              <a:ea typeface="Arial" charset="0"/>
              <a:cs typeface="Arial" charset="0"/>
            </a:endParaRPr>
          </a:p>
          <a:p>
            <a:pPr marL="742950" lvl="1" indent="-285750">
              <a:spcBef>
                <a:spcPct val="20000"/>
              </a:spcBef>
              <a:buFontTx/>
              <a:buChar char="–"/>
            </a:pPr>
            <a:r>
              <a:rPr lang="zh-CN" altLang="en-US" sz="2800" dirty="0" smtClean="0">
                <a:solidFill>
                  <a:schemeClr val="bg1"/>
                </a:solidFill>
                <a:latin typeface="Arial" charset="0"/>
                <a:ea typeface="Arial" charset="0"/>
                <a:cs typeface="Arial" charset="0"/>
              </a:rPr>
              <a:t>为了不要侮辱两位天使客人，他宁愿牺牲他的两个女儿</a:t>
            </a:r>
            <a:r>
              <a:rPr lang="en-US" altLang="zh-CN" sz="2800" dirty="0" smtClean="0">
                <a:solidFill>
                  <a:schemeClr val="bg1"/>
                </a:solidFill>
                <a:latin typeface="Arial" charset="0"/>
                <a:ea typeface="Arial" charset="0"/>
                <a:cs typeface="Arial" charset="0"/>
              </a:rPr>
              <a:t> </a:t>
            </a:r>
            <a:r>
              <a:rPr lang="en-US" sz="2800" dirty="0" smtClean="0">
                <a:solidFill>
                  <a:schemeClr val="bg1"/>
                </a:solidFill>
                <a:latin typeface="Arial" charset="0"/>
                <a:ea typeface="Arial" charset="0"/>
                <a:cs typeface="Arial" charset="0"/>
              </a:rPr>
              <a:t>(</a:t>
            </a:r>
            <a:r>
              <a:rPr lang="zh-CN" altLang="en-US" sz="2800" dirty="0" smtClean="0">
                <a:solidFill>
                  <a:schemeClr val="bg1"/>
                </a:solidFill>
                <a:latin typeface="Arial" charset="0"/>
                <a:ea typeface="Arial" charset="0"/>
                <a:cs typeface="Arial" charset="0"/>
              </a:rPr>
              <a:t>创</a:t>
            </a:r>
            <a:r>
              <a:rPr lang="en-US" sz="2800" dirty="0" smtClean="0">
                <a:solidFill>
                  <a:schemeClr val="bg1"/>
                </a:solidFill>
                <a:latin typeface="Arial" charset="0"/>
                <a:ea typeface="Arial" charset="0"/>
                <a:cs typeface="Arial" charset="0"/>
              </a:rPr>
              <a:t>. </a:t>
            </a:r>
            <a:r>
              <a:rPr lang="en-US" sz="2800" dirty="0">
                <a:solidFill>
                  <a:schemeClr val="bg1"/>
                </a:solidFill>
                <a:latin typeface="Arial" charset="0"/>
                <a:ea typeface="Arial" charset="0"/>
                <a:cs typeface="Arial" charset="0"/>
              </a:rPr>
              <a:t>19:8)</a:t>
            </a:r>
            <a:endParaRPr lang="en-US" sz="2800" dirty="0" smtClean="0">
              <a:solidFill>
                <a:schemeClr val="bg1"/>
              </a:solidFill>
              <a:latin typeface="Arial" charset="0"/>
              <a:ea typeface="Arial" charset="0"/>
              <a:cs typeface="Arial" charset="0"/>
            </a:endParaRPr>
          </a:p>
          <a:p>
            <a:pPr marL="742950" lvl="1" indent="-285750">
              <a:spcBef>
                <a:spcPct val="20000"/>
              </a:spcBef>
              <a:buFontTx/>
              <a:buChar char="–"/>
            </a:pPr>
            <a:r>
              <a:rPr lang="zh-CN" altLang="en-US" sz="2800" dirty="0" smtClean="0">
                <a:solidFill>
                  <a:schemeClr val="bg1"/>
                </a:solidFill>
                <a:latin typeface="Arial" charset="0"/>
                <a:ea typeface="Arial" charset="0"/>
                <a:cs typeface="Arial" charset="0"/>
              </a:rPr>
              <a:t>宁愿和两个女儿住在一个山洞里也不肯到小城市琐珥居住</a:t>
            </a:r>
            <a:r>
              <a:rPr lang="zh-CN" altLang="en-US" sz="2800" b="1" dirty="0" smtClean="0">
                <a:solidFill>
                  <a:srgbClr val="000000"/>
                </a:solidFill>
                <a:effectLst>
                  <a:outerShdw blurRad="38100" dist="38100" dir="2700000" algn="tl">
                    <a:srgbClr val="FFFFFF"/>
                  </a:outerShdw>
                </a:effectLst>
                <a:latin typeface="Arial" charset="0"/>
                <a:ea typeface="Arial" charset="0"/>
                <a:cs typeface="Arial" charset="0"/>
              </a:rPr>
              <a:t>（</a:t>
            </a:r>
            <a:r>
              <a:rPr lang="zh-CN" altLang="en-US" sz="2800" dirty="0" smtClean="0">
                <a:solidFill>
                  <a:schemeClr val="bg1"/>
                </a:solidFill>
                <a:latin typeface="Arial" charset="0"/>
                <a:ea typeface="Arial" charset="0"/>
                <a:cs typeface="Arial" charset="0"/>
              </a:rPr>
              <a:t>创。</a:t>
            </a:r>
            <a:r>
              <a:rPr lang="en-US" sz="2800" dirty="0" smtClean="0">
                <a:solidFill>
                  <a:schemeClr val="bg1"/>
                </a:solidFill>
                <a:latin typeface="Arial" charset="0"/>
                <a:ea typeface="Arial" charset="0"/>
                <a:cs typeface="Arial" charset="0"/>
              </a:rPr>
              <a:t> </a:t>
            </a:r>
            <a:r>
              <a:rPr lang="en-US" sz="2800" dirty="0">
                <a:solidFill>
                  <a:schemeClr val="bg1"/>
                </a:solidFill>
                <a:latin typeface="Arial" charset="0"/>
                <a:ea typeface="Arial" charset="0"/>
                <a:cs typeface="Arial" charset="0"/>
              </a:rPr>
              <a:t>19:30)</a:t>
            </a:r>
          </a:p>
          <a:p>
            <a:pPr marL="342900" indent="-342900">
              <a:spcBef>
                <a:spcPct val="20000"/>
              </a:spcBef>
              <a:buFontTx/>
              <a:buChar char="•"/>
            </a:pPr>
            <a:endParaRPr lang="en-US" sz="320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494" y="0"/>
            <a:ext cx="9144000" cy="762000"/>
          </a:xfrm>
        </p:spPr>
        <p:txBody>
          <a:bodyPr/>
          <a:lstStyle/>
          <a:p>
            <a:pPr eaLnBrk="1" hangingPunct="1"/>
            <a:r>
              <a:rPr lang="zh-CN" altLang="en-US" sz="4000" dirty="0" smtClean="0">
                <a:solidFill>
                  <a:srgbClr val="FFFF00"/>
                </a:solidFill>
                <a:latin typeface="Arial" charset="0"/>
                <a:ea typeface="ＭＳ Ｐゴシック" charset="-128"/>
              </a:rPr>
              <a:t>罗得和挪亚</a:t>
            </a:r>
            <a:endParaRPr lang="en-US" sz="4000" dirty="0">
              <a:solidFill>
                <a:srgbClr val="FFFF00"/>
              </a:solidFill>
              <a:latin typeface="Arial" charset="0"/>
              <a:ea typeface="ＭＳ Ｐゴシック" charset="-128"/>
            </a:endParaRPr>
          </a:p>
        </p:txBody>
      </p:sp>
      <p:graphicFrame>
        <p:nvGraphicFramePr>
          <p:cNvPr id="16413" name="Group 29"/>
          <p:cNvGraphicFramePr>
            <a:graphicFrameLocks noGrp="1"/>
          </p:cNvGraphicFramePr>
          <p:nvPr>
            <p:ph type="tbl" idx="1"/>
          </p:nvPr>
        </p:nvGraphicFramePr>
        <p:xfrm>
          <a:off x="0" y="823913"/>
          <a:ext cx="9144000" cy="5988052"/>
        </p:xfrm>
        <a:graphic>
          <a:graphicData uri="http://schemas.openxmlformats.org/drawingml/2006/table">
            <a:tbl>
              <a:tblPr/>
              <a:tblGrid>
                <a:gridCol w="3048000"/>
                <a:gridCol w="3048000"/>
                <a:gridCol w="3048000"/>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bg1"/>
                        </a:solidFill>
                        <a:effectLst>
                          <a:outerShdw blurRad="38100" dist="38100" dir="2700000" algn="tl">
                            <a:srgbClr val="808080"/>
                          </a:outerShdw>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outerShdw blurRad="38100" dist="38100" dir="2700000" algn="tl">
                              <a:srgbClr val="808080"/>
                            </a:outerShdw>
                          </a:effectLst>
                          <a:latin typeface="Arial" charset="0"/>
                          <a:ea typeface="Arial" charset="0"/>
                          <a:cs typeface="Arial" charset="0"/>
                        </a:rPr>
                        <a:t>Noah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outerShdw blurRad="38100" dist="38100" dir="2700000" algn="tl">
                              <a:srgbClr val="808080"/>
                            </a:outerShdw>
                          </a:effectLst>
                          <a:latin typeface="Arial" charset="0"/>
                          <a:ea typeface="Arial" charset="0"/>
                          <a:cs typeface="Arial" charset="0"/>
                        </a:rPr>
                        <a:t>Lot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义人</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彼下</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74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审判中唯一被赎救的家庭</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洪水泛滥中逃生</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所多玛和蛾摩拉毁灭中逃生</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逃生后喝醉酒</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醉而赤裸</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两个女儿的图谋</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19:31-35)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5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被儿子或女儿取笑</a:t>
                      </a:r>
                      <a:endPar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赤裸被儿子，含，看到</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9:22)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无意中二次与女儿们有了性关系</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zh-CN" alt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创</a:t>
                      </a:r>
                      <a:r>
                        <a:rPr kumimoji="0" lang="en-US" sz="2400" b="1" i="0" u="none" strike="noStrike" cap="none" normalizeH="0" baseline="0" dirty="0" smtClean="0">
                          <a:ln>
                            <a:noFill/>
                          </a:ln>
                          <a:solidFill>
                            <a:schemeClr val="bg1"/>
                          </a:solidFill>
                          <a:effectLst>
                            <a:outerShdw blurRad="38100" dist="38100" dir="2700000" algn="tl">
                              <a:srgbClr val="000000"/>
                            </a:outerShdw>
                          </a:effectLst>
                          <a:latin typeface="Arial" charset="0"/>
                          <a:ea typeface="Arial" charset="0"/>
                          <a:cs typeface="Arial" charset="0"/>
                        </a:rPr>
                        <a:t>. </a:t>
                      </a: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Arial" charset="0"/>
                          <a:cs typeface="Arial" charset="0"/>
                        </a:rPr>
                        <a:t>19:33-35)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lum bright="-38000" contrast="-38000"/>
          </a:blip>
          <a:srcRect/>
          <a:stretch>
            <a:fillRect/>
          </a:stretch>
        </p:blipFill>
        <p:spPr bwMode="auto">
          <a:xfrm>
            <a:off x="0" y="0"/>
            <a:ext cx="9144000" cy="6858000"/>
          </a:xfrm>
          <a:prstGeom prst="rect">
            <a:avLst/>
          </a:prstGeom>
          <a:noFill/>
          <a:ln w="9525">
            <a:noFill/>
            <a:miter lim="800000"/>
            <a:headEnd/>
            <a:tailEnd/>
          </a:ln>
        </p:spPr>
      </p:pic>
      <p:sp>
        <p:nvSpPr>
          <p:cNvPr id="43011" name="Rectangle 3"/>
          <p:cNvSpPr>
            <a:spLocks noGrp="1" noChangeArrowheads="1"/>
          </p:cNvSpPr>
          <p:nvPr>
            <p:ph type="title"/>
          </p:nvPr>
        </p:nvSpPr>
        <p:spPr/>
        <p:txBody>
          <a:bodyPr/>
          <a:lstStyle/>
          <a:p>
            <a:pPr eaLnBrk="1" hangingPunct="1"/>
            <a:r>
              <a:rPr lang="zh-CN" altLang="en-US" b="1" dirty="0" smtClean="0">
                <a:solidFill>
                  <a:srgbClr val="FFFF00"/>
                </a:solidFill>
                <a:effectLst>
                  <a:outerShdw blurRad="38100" dist="38100" dir="2700000" algn="tl">
                    <a:srgbClr val="000000"/>
                  </a:outerShdw>
                </a:effectLst>
                <a:latin typeface="Arial" charset="0"/>
                <a:ea typeface="ＭＳ Ｐゴシック" charset="-128"/>
              </a:rPr>
              <a:t>名字</a:t>
            </a:r>
            <a:endParaRPr lang="en-US" b="1" dirty="0">
              <a:solidFill>
                <a:srgbClr val="FFFF00"/>
              </a:solidFill>
              <a:effectLst>
                <a:outerShdw blurRad="38100" dist="38100" dir="2700000" algn="tl">
                  <a:srgbClr val="000000"/>
                </a:outerShdw>
              </a:effectLst>
              <a:latin typeface="Arial" charset="0"/>
              <a:ea typeface="ＭＳ Ｐゴシック" charset="-128"/>
            </a:endParaRPr>
          </a:p>
        </p:txBody>
      </p:sp>
      <p:sp>
        <p:nvSpPr>
          <p:cNvPr id="66564"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
        <p:nvSpPr>
          <p:cNvPr id="6" name="Rectangle 4"/>
          <p:cNvSpPr txBox="1">
            <a:spLocks noChangeArrowheads="1"/>
          </p:cNvSpPr>
          <p:nvPr/>
        </p:nvSpPr>
        <p:spPr bwMode="auto">
          <a:xfrm>
            <a:off x="9906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342900" indent="-342900">
              <a:spcBef>
                <a:spcPct val="20000"/>
              </a:spcBef>
              <a:buFontTx/>
              <a:buChar char="•"/>
            </a:pP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本</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亚扪</a:t>
            </a: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代表着</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a:t>
            </a:r>
          </a:p>
          <a:p>
            <a:pPr marL="742950" lvl="1" indent="-285750">
              <a:spcBef>
                <a:spcPct val="20000"/>
              </a:spcBef>
              <a:buFontTx/>
              <a:buChar char="–"/>
            </a:pPr>
            <a:r>
              <a:rPr lang="zh-CN" altLang="en-US" b="1" dirty="0" smtClean="0">
                <a:solidFill>
                  <a:schemeClr val="bg1"/>
                </a:solidFill>
                <a:effectLst>
                  <a:outerShdw blurRad="38100" dist="38100" dir="2700000" algn="tl">
                    <a:srgbClr val="000000"/>
                  </a:outerShdw>
                </a:effectLst>
                <a:latin typeface="Arial" charset="0"/>
                <a:ea typeface="Arial" charset="0"/>
                <a:cs typeface="Arial" charset="0"/>
              </a:rPr>
              <a:t>父系族之子</a:t>
            </a:r>
            <a:endParaRPr lang="en-US" altLang="zh-CN" b="1" dirty="0" smtClean="0">
              <a:solidFill>
                <a:schemeClr val="bg1"/>
              </a:solidFill>
              <a:effectLst>
                <a:outerShdw blurRad="38100" dist="38100" dir="2700000" algn="tl">
                  <a:srgbClr val="000000"/>
                </a:outerShdw>
              </a:effectLst>
              <a:latin typeface="Arial" charset="0"/>
              <a:ea typeface="Arial" charset="0"/>
              <a:cs typeface="Arial" charset="0"/>
            </a:endParaRPr>
          </a:p>
          <a:p>
            <a:pPr marL="742950" lvl="1" indent="-285750">
              <a:spcBef>
                <a:spcPct val="20000"/>
              </a:spcBef>
              <a:buFontTx/>
              <a:buChar char="–"/>
            </a:pPr>
            <a:r>
              <a:rPr lang="zh-CN" altLang="en-US" b="1" dirty="0" smtClean="0">
                <a:solidFill>
                  <a:schemeClr val="bg1"/>
                </a:solidFill>
                <a:effectLst>
                  <a:outerShdw blurRad="38100" dist="38100" dir="2700000" algn="tl">
                    <a:srgbClr val="000000"/>
                  </a:outerShdw>
                </a:effectLst>
                <a:latin typeface="Arial" charset="0"/>
                <a:ea typeface="Arial" charset="0"/>
                <a:cs typeface="Arial" charset="0"/>
              </a:rPr>
              <a:t>我的人民之子</a:t>
            </a:r>
            <a:endParaRPr lang="en-US" altLang="zh-CN" b="1" dirty="0" smtClean="0">
              <a:solidFill>
                <a:schemeClr val="bg1"/>
              </a:solidFill>
              <a:effectLst>
                <a:outerShdw blurRad="38100" dist="38100" dir="2700000" algn="tl">
                  <a:srgbClr val="000000"/>
                </a:outerShdw>
              </a:effectLst>
              <a:latin typeface="Arial" charset="0"/>
              <a:ea typeface="Arial" charset="0"/>
              <a:cs typeface="Arial" charset="0"/>
            </a:endParaRPr>
          </a:p>
          <a:p>
            <a:pPr marL="342900" lvl="1" indent="-342900">
              <a:spcBef>
                <a:spcPct val="20000"/>
              </a:spcBef>
              <a:buFontTx/>
              <a:buChar char="•"/>
            </a:pP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父系族之子</a:t>
            </a: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代表怀记以色列人和亚扪人之间的亲属关系</a:t>
            </a:r>
            <a:endParaRPr lang="en-US" altLang="zh-CN" sz="2800" b="1" dirty="0" smtClean="0">
              <a:solidFill>
                <a:schemeClr val="bg1"/>
              </a:solidFill>
              <a:effectLst>
                <a:outerShdw blurRad="38100" dist="38100" dir="2700000" algn="tl">
                  <a:srgbClr val="000000"/>
                </a:outerShdw>
              </a:effectLst>
              <a:latin typeface="Arial" charset="0"/>
              <a:ea typeface="Arial" charset="0"/>
              <a:cs typeface="Arial" charset="0"/>
            </a:endParaRPr>
          </a:p>
          <a:p>
            <a:pPr marL="342900" lvl="1" indent="-342900">
              <a:spcBef>
                <a:spcPct val="20000"/>
              </a:spcBef>
              <a:buFontTx/>
              <a:buChar char="•"/>
            </a:pP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我的人民之子</a:t>
            </a:r>
            <a:r>
              <a:rPr lang="en-US" altLang="ja-JP" sz="2800" b="1" dirty="0" smtClean="0">
                <a:solidFill>
                  <a:schemeClr val="bg1"/>
                </a:solidFill>
                <a:effectLst>
                  <a:outerShdw blurRad="38100" dist="38100" dir="2700000" algn="tl">
                    <a:srgbClr val="000000"/>
                  </a:outerShdw>
                </a:effectLst>
                <a:latin typeface="Arial" charset="0"/>
                <a:ea typeface="Arial" charset="0"/>
                <a:cs typeface="Arial" charset="0"/>
              </a:rPr>
              <a:t>”</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表示与希伯来人的学组通婚</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列王下</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en-US" sz="2800" b="1" dirty="0">
                <a:solidFill>
                  <a:schemeClr val="bg1"/>
                </a:solidFill>
                <a:effectLst>
                  <a:outerShdw blurRad="38100" dist="38100" dir="2700000" algn="tl">
                    <a:srgbClr val="000000"/>
                  </a:outerShdw>
                </a:effectLst>
                <a:latin typeface="Arial" charset="0"/>
                <a:ea typeface="Arial" charset="0"/>
                <a:cs typeface="Arial" charset="0"/>
              </a:rPr>
              <a:t>14:21, 31;</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历代下</a:t>
            </a:r>
            <a:r>
              <a:rPr lang="en-US" sz="2800" b="1" dirty="0" smtClean="0">
                <a:solidFill>
                  <a:schemeClr val="bg1"/>
                </a:solidFill>
                <a:effectLst>
                  <a:outerShdw blurRad="38100" dist="38100" dir="2700000" algn="tl">
                    <a:srgbClr val="000000"/>
                  </a:outerShdw>
                </a:effectLst>
                <a:latin typeface="Arial" charset="0"/>
                <a:ea typeface="Arial" charset="0"/>
                <a:cs typeface="Arial" charset="0"/>
              </a:rPr>
              <a:t> </a:t>
            </a:r>
            <a:r>
              <a:rPr lang="en-US" sz="2800" b="1" dirty="0">
                <a:solidFill>
                  <a:schemeClr val="bg1"/>
                </a:solidFill>
                <a:effectLst>
                  <a:outerShdw blurRad="38100" dist="38100" dir="2700000" algn="tl">
                    <a:srgbClr val="000000"/>
                  </a:outerShdw>
                </a:effectLst>
                <a:latin typeface="Arial" charset="0"/>
                <a:ea typeface="Arial" charset="0"/>
                <a:cs typeface="Arial" charset="0"/>
              </a:rPr>
              <a:t>12:13)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772400" cy="1143000"/>
          </a:xfrm>
        </p:spPr>
        <p:txBody>
          <a:bodyPr/>
          <a:lstStyle/>
          <a:p>
            <a:pPr eaLnBrk="1" hangingPunct="1"/>
            <a:r>
              <a:rPr lang="zh-CN" altLang="en-US" sz="4000" b="1" dirty="0" smtClean="0">
                <a:solidFill>
                  <a:srgbClr val="FFFF66"/>
                </a:solidFill>
                <a:latin typeface="Arial" charset="0"/>
                <a:ea typeface="ＭＳ Ｐゴシック" charset="-128"/>
              </a:rPr>
              <a:t>种族背景</a:t>
            </a:r>
            <a:endParaRPr lang="en-US" sz="4000" b="1" dirty="0">
              <a:solidFill>
                <a:srgbClr val="FFFF66"/>
              </a:solidFill>
              <a:latin typeface="Arial" charset="0"/>
              <a:ea typeface="ＭＳ Ｐゴシック" charset="-128"/>
            </a:endParaRPr>
          </a:p>
        </p:txBody>
      </p:sp>
      <p:sp>
        <p:nvSpPr>
          <p:cNvPr id="68611" name="Text Box 4"/>
          <p:cNvSpPr txBox="1">
            <a:spLocks noChangeArrowheads="1"/>
          </p:cNvSpPr>
          <p:nvPr/>
        </p:nvSpPr>
        <p:spPr bwMode="auto">
          <a:xfrm>
            <a:off x="3962400" y="2362200"/>
            <a:ext cx="9906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他拉</a:t>
            </a:r>
            <a:endParaRPr lang="en-US" sz="2000" dirty="0">
              <a:solidFill>
                <a:schemeClr val="bg1"/>
              </a:solidFill>
              <a:latin typeface="Arial" charset="0"/>
              <a:ea typeface="Arial" charset="0"/>
              <a:cs typeface="Arial" charset="0"/>
            </a:endParaRPr>
          </a:p>
        </p:txBody>
      </p:sp>
      <p:sp>
        <p:nvSpPr>
          <p:cNvPr id="68612" name="Text Box 5"/>
          <p:cNvSpPr txBox="1">
            <a:spLocks noChangeArrowheads="1"/>
          </p:cNvSpPr>
          <p:nvPr/>
        </p:nvSpPr>
        <p:spPr bwMode="auto">
          <a:xfrm>
            <a:off x="1905000" y="3048000"/>
            <a:ext cx="762000" cy="400050"/>
          </a:xfrm>
          <a:prstGeom prst="rect">
            <a:avLst/>
          </a:prstGeom>
          <a:noFill/>
          <a:ln w="9525">
            <a:noFill/>
            <a:miter lim="800000"/>
            <a:headEnd/>
            <a:tailEnd/>
          </a:ln>
        </p:spPr>
        <p:txBody>
          <a:bodyPr wrap="square">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哈兰</a:t>
            </a:r>
            <a:endParaRPr lang="en-US" sz="2000" dirty="0">
              <a:solidFill>
                <a:schemeClr val="bg1"/>
              </a:solidFill>
              <a:latin typeface="Arial" charset="0"/>
              <a:ea typeface="Arial" charset="0"/>
              <a:cs typeface="Arial" charset="0"/>
            </a:endParaRPr>
          </a:p>
        </p:txBody>
      </p:sp>
      <p:sp>
        <p:nvSpPr>
          <p:cNvPr id="68613" name="Text Box 6"/>
          <p:cNvSpPr txBox="1">
            <a:spLocks noChangeArrowheads="1"/>
          </p:cNvSpPr>
          <p:nvPr/>
        </p:nvSpPr>
        <p:spPr bwMode="auto">
          <a:xfrm>
            <a:off x="3733800" y="3505200"/>
            <a:ext cx="9906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拿鹤</a:t>
            </a:r>
            <a:endParaRPr lang="en-US" sz="2000" dirty="0">
              <a:solidFill>
                <a:schemeClr val="bg1"/>
              </a:solidFill>
              <a:latin typeface="Arial" charset="0"/>
              <a:ea typeface="Arial" charset="0"/>
              <a:cs typeface="Arial" charset="0"/>
            </a:endParaRPr>
          </a:p>
        </p:txBody>
      </p:sp>
      <p:sp>
        <p:nvSpPr>
          <p:cNvPr id="68614" name="Text Box 7"/>
          <p:cNvSpPr txBox="1">
            <a:spLocks noChangeArrowheads="1"/>
          </p:cNvSpPr>
          <p:nvPr/>
        </p:nvSpPr>
        <p:spPr bwMode="auto">
          <a:xfrm>
            <a:off x="5943600" y="3200400"/>
            <a:ext cx="14478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亚伯兰</a:t>
            </a:r>
            <a:endParaRPr lang="en-US" sz="2000" dirty="0">
              <a:solidFill>
                <a:schemeClr val="bg1"/>
              </a:solidFill>
              <a:latin typeface="Arial" charset="0"/>
              <a:ea typeface="Arial" charset="0"/>
              <a:cs typeface="Arial" charset="0"/>
            </a:endParaRPr>
          </a:p>
        </p:txBody>
      </p:sp>
      <p:sp>
        <p:nvSpPr>
          <p:cNvPr id="68615" name="Text Box 8"/>
          <p:cNvSpPr txBox="1">
            <a:spLocks noChangeArrowheads="1"/>
          </p:cNvSpPr>
          <p:nvPr/>
        </p:nvSpPr>
        <p:spPr bwMode="auto">
          <a:xfrm>
            <a:off x="457200" y="5257800"/>
            <a:ext cx="18288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rgbClr val="FFFF00"/>
                </a:solidFill>
                <a:latin typeface="Arial" charset="0"/>
                <a:ea typeface="Arial" charset="0"/>
                <a:cs typeface="Arial" charset="0"/>
              </a:rPr>
              <a:t>亚扪人</a:t>
            </a:r>
            <a:endParaRPr lang="en-US" sz="2000" dirty="0">
              <a:solidFill>
                <a:srgbClr val="FFFF00"/>
              </a:solidFill>
              <a:latin typeface="Arial" charset="0"/>
              <a:ea typeface="Arial" charset="0"/>
              <a:cs typeface="Arial" charset="0"/>
            </a:endParaRPr>
          </a:p>
        </p:txBody>
      </p:sp>
      <p:sp>
        <p:nvSpPr>
          <p:cNvPr id="68616" name="Text Box 9"/>
          <p:cNvSpPr txBox="1">
            <a:spLocks noChangeArrowheads="1"/>
          </p:cNvSpPr>
          <p:nvPr/>
        </p:nvSpPr>
        <p:spPr bwMode="auto">
          <a:xfrm>
            <a:off x="5486400" y="5257800"/>
            <a:ext cx="9906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义赛亚</a:t>
            </a:r>
            <a:endParaRPr lang="en-US" sz="2000" dirty="0">
              <a:solidFill>
                <a:schemeClr val="bg1"/>
              </a:solidFill>
              <a:latin typeface="Arial" charset="0"/>
              <a:ea typeface="Arial" charset="0"/>
              <a:cs typeface="Arial" charset="0"/>
            </a:endParaRPr>
          </a:p>
        </p:txBody>
      </p:sp>
      <p:sp>
        <p:nvSpPr>
          <p:cNvPr id="68617" name="Text Box 10"/>
          <p:cNvSpPr txBox="1">
            <a:spLocks noChangeArrowheads="1"/>
          </p:cNvSpPr>
          <p:nvPr/>
        </p:nvSpPr>
        <p:spPr bwMode="auto">
          <a:xfrm>
            <a:off x="6781800" y="5257800"/>
            <a:ext cx="13716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以实玛利</a:t>
            </a:r>
            <a:endParaRPr lang="en-US" sz="2000" dirty="0">
              <a:solidFill>
                <a:schemeClr val="bg1"/>
              </a:solidFill>
              <a:latin typeface="Arial" charset="0"/>
              <a:ea typeface="Arial" charset="0"/>
              <a:cs typeface="Arial" charset="0"/>
            </a:endParaRPr>
          </a:p>
        </p:txBody>
      </p:sp>
      <p:sp>
        <p:nvSpPr>
          <p:cNvPr id="68618" name="Text Box 11"/>
          <p:cNvSpPr txBox="1">
            <a:spLocks noChangeArrowheads="1"/>
          </p:cNvSpPr>
          <p:nvPr/>
        </p:nvSpPr>
        <p:spPr bwMode="auto">
          <a:xfrm>
            <a:off x="2057400" y="5257800"/>
            <a:ext cx="1524000" cy="400050"/>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2000" dirty="0" smtClean="0">
                <a:solidFill>
                  <a:schemeClr val="bg1"/>
                </a:solidFill>
                <a:latin typeface="Arial" charset="0"/>
                <a:ea typeface="Arial" charset="0"/>
                <a:cs typeface="Arial" charset="0"/>
              </a:rPr>
              <a:t>摩押人</a:t>
            </a:r>
            <a:endParaRPr lang="en-US" sz="2000" dirty="0">
              <a:solidFill>
                <a:schemeClr val="bg1"/>
              </a:solidFill>
              <a:latin typeface="Arial" charset="0"/>
              <a:ea typeface="Arial" charset="0"/>
              <a:cs typeface="Arial" charset="0"/>
            </a:endParaRPr>
          </a:p>
        </p:txBody>
      </p:sp>
      <p:sp>
        <p:nvSpPr>
          <p:cNvPr id="68619" name="Text Box 12"/>
          <p:cNvSpPr txBox="1">
            <a:spLocks noChangeArrowheads="1"/>
          </p:cNvSpPr>
          <p:nvPr/>
        </p:nvSpPr>
        <p:spPr bwMode="auto">
          <a:xfrm>
            <a:off x="3581400" y="5257800"/>
            <a:ext cx="1676400" cy="70788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smtClean="0">
                <a:latin typeface="Arial" charset="0"/>
                <a:ea typeface="Arial" charset="0"/>
                <a:cs typeface="Arial" charset="0"/>
              </a:rPr>
              <a:t> </a:t>
            </a:r>
            <a:r>
              <a:rPr lang="zh-CN" altLang="en-US" sz="2000" dirty="0" smtClean="0">
                <a:solidFill>
                  <a:schemeClr val="bg1"/>
                </a:solidFill>
                <a:latin typeface="Arial" charset="0"/>
                <a:ea typeface="Arial" charset="0"/>
                <a:cs typeface="Arial" charset="0"/>
              </a:rPr>
              <a:t>阿拉米人</a:t>
            </a:r>
            <a:r>
              <a:rPr lang="en-US" sz="2000" dirty="0" smtClean="0">
                <a:solidFill>
                  <a:schemeClr val="bg1"/>
                </a:solidFill>
                <a:latin typeface="Arial" charset="0"/>
                <a:ea typeface="Arial" charset="0"/>
                <a:cs typeface="Arial" charset="0"/>
              </a:rPr>
              <a:t> </a:t>
            </a:r>
            <a:br>
              <a:rPr lang="en-US" sz="2000" dirty="0" smtClean="0">
                <a:solidFill>
                  <a:schemeClr val="bg1"/>
                </a:solidFill>
                <a:latin typeface="Arial" charset="0"/>
                <a:ea typeface="Arial" charset="0"/>
                <a:cs typeface="Arial" charset="0"/>
              </a:rPr>
            </a:br>
            <a:r>
              <a:rPr lang="en-US" sz="2000" dirty="0" smtClean="0">
                <a:solidFill>
                  <a:schemeClr val="bg1"/>
                </a:solidFill>
                <a:latin typeface="Arial" charset="0"/>
                <a:ea typeface="Arial" charset="0"/>
                <a:cs typeface="Arial" charset="0"/>
              </a:rPr>
              <a:t>(</a:t>
            </a:r>
            <a:r>
              <a:rPr lang="zh-CN" altLang="en-US" sz="2000" dirty="0" smtClean="0">
                <a:solidFill>
                  <a:schemeClr val="bg1"/>
                </a:solidFill>
                <a:latin typeface="Arial" charset="0"/>
                <a:ea typeface="Arial" charset="0"/>
                <a:cs typeface="Arial" charset="0"/>
              </a:rPr>
              <a:t>阿莫里特人</a:t>
            </a:r>
            <a:r>
              <a:rPr lang="en-US" sz="2000" dirty="0" smtClean="0">
                <a:solidFill>
                  <a:schemeClr val="bg1"/>
                </a:solidFill>
                <a:latin typeface="Arial" charset="0"/>
                <a:ea typeface="Arial" charset="0"/>
                <a:cs typeface="Arial" charset="0"/>
              </a:rPr>
              <a:t>)</a:t>
            </a:r>
            <a:endParaRPr lang="en-US" sz="2000" dirty="0">
              <a:solidFill>
                <a:schemeClr val="bg1"/>
              </a:solidFill>
              <a:latin typeface="Arial" charset="0"/>
              <a:ea typeface="Arial" charset="0"/>
              <a:cs typeface="Arial" charset="0"/>
            </a:endParaRPr>
          </a:p>
        </p:txBody>
      </p:sp>
      <p:sp>
        <p:nvSpPr>
          <p:cNvPr id="68620" name="Text Box 13"/>
          <p:cNvSpPr txBox="1">
            <a:spLocks noChangeArrowheads="1"/>
          </p:cNvSpPr>
          <p:nvPr/>
        </p:nvSpPr>
        <p:spPr bwMode="auto">
          <a:xfrm>
            <a:off x="1676400" y="3810000"/>
            <a:ext cx="990600" cy="400050"/>
          </a:xfrm>
          <a:prstGeom prst="rect">
            <a:avLst/>
          </a:prstGeom>
          <a:noFill/>
          <a:ln w="9525">
            <a:noFill/>
            <a:miter lim="800000"/>
            <a:headEnd/>
            <a:tailEnd/>
          </a:ln>
        </p:spPr>
        <p:txBody>
          <a:bodyPr>
            <a:prstTxWarp prst="textNoShape">
              <a:avLst/>
            </a:prstTxWarp>
            <a:spAutoFit/>
          </a:bodyPr>
          <a:lstStyle/>
          <a:p>
            <a:pPr algn="ctr">
              <a:spcBef>
                <a:spcPct val="50000"/>
              </a:spcBef>
            </a:pPr>
            <a:r>
              <a:rPr lang="zh-CN" altLang="en-US" sz="2000" dirty="0" smtClean="0">
                <a:solidFill>
                  <a:schemeClr val="bg1"/>
                </a:solidFill>
                <a:latin typeface="Arial" charset="0"/>
                <a:ea typeface="Arial" charset="0"/>
                <a:cs typeface="Arial" charset="0"/>
              </a:rPr>
              <a:t>罗得</a:t>
            </a:r>
            <a:endParaRPr lang="en-US" sz="2000" dirty="0">
              <a:solidFill>
                <a:schemeClr val="bg1"/>
              </a:solidFill>
              <a:latin typeface="Arial" charset="0"/>
              <a:ea typeface="Arial" charset="0"/>
              <a:cs typeface="Arial" charset="0"/>
            </a:endParaRPr>
          </a:p>
        </p:txBody>
      </p:sp>
      <p:sp>
        <p:nvSpPr>
          <p:cNvPr id="68621" name="Line 14"/>
          <p:cNvSpPr>
            <a:spLocks noChangeShapeType="1"/>
          </p:cNvSpPr>
          <p:nvPr/>
        </p:nvSpPr>
        <p:spPr bwMode="auto">
          <a:xfrm flipH="1">
            <a:off x="2743200" y="2819400"/>
            <a:ext cx="1066800" cy="304800"/>
          </a:xfrm>
          <a:prstGeom prst="line">
            <a:avLst/>
          </a:prstGeom>
          <a:noFill/>
          <a:ln w="9525">
            <a:solidFill>
              <a:schemeClr val="bg1"/>
            </a:solidFill>
            <a:round/>
            <a:headEnd/>
            <a:tailEnd/>
          </a:ln>
        </p:spPr>
        <p:txBody>
          <a:bodyPr>
            <a:prstTxWarp prst="textNoShape">
              <a:avLst/>
            </a:prstTxWarp>
          </a:bodyPr>
          <a:lstStyle/>
          <a:p>
            <a:endParaRPr lang="en-US"/>
          </a:p>
        </p:txBody>
      </p:sp>
      <p:cxnSp>
        <p:nvCxnSpPr>
          <p:cNvPr id="68622" name="AutoShape 15"/>
          <p:cNvCxnSpPr>
            <a:cxnSpLocks noChangeShapeType="1"/>
            <a:stCxn id="68614" idx="0"/>
            <a:endCxn id="68614" idx="0"/>
          </p:cNvCxnSpPr>
          <p:nvPr/>
        </p:nvCxnSpPr>
        <p:spPr bwMode="auto">
          <a:xfrm rot="5400000" flipH="1" flipV="1">
            <a:off x="6667500" y="3200400"/>
            <a:ext cx="1588" cy="1588"/>
          </a:xfrm>
          <a:prstGeom prst="straightConnector1">
            <a:avLst/>
          </a:prstGeom>
          <a:noFill/>
          <a:ln w="9525">
            <a:solidFill>
              <a:schemeClr val="tx1"/>
            </a:solidFill>
            <a:round/>
            <a:headEnd/>
            <a:tailEnd/>
          </a:ln>
        </p:spPr>
      </p:cxnSp>
      <p:cxnSp>
        <p:nvCxnSpPr>
          <p:cNvPr id="68623" name="AutoShape 16"/>
          <p:cNvCxnSpPr>
            <a:cxnSpLocks noChangeShapeType="1"/>
            <a:stCxn id="68611" idx="2"/>
            <a:endCxn id="68614" idx="0"/>
          </p:cNvCxnSpPr>
          <p:nvPr/>
        </p:nvCxnSpPr>
        <p:spPr bwMode="auto">
          <a:xfrm rot="16200000" flipH="1">
            <a:off x="5343525" y="1876425"/>
            <a:ext cx="438150" cy="2209800"/>
          </a:xfrm>
          <a:prstGeom prst="straightConnector1">
            <a:avLst/>
          </a:prstGeom>
          <a:noFill/>
          <a:ln w="9525">
            <a:solidFill>
              <a:schemeClr val="bg1"/>
            </a:solidFill>
            <a:round/>
            <a:headEnd/>
            <a:tailEnd/>
          </a:ln>
        </p:spPr>
      </p:cxnSp>
      <p:cxnSp>
        <p:nvCxnSpPr>
          <p:cNvPr id="68624" name="AutoShape 17"/>
          <p:cNvCxnSpPr>
            <a:cxnSpLocks noChangeShapeType="1"/>
          </p:cNvCxnSpPr>
          <p:nvPr/>
        </p:nvCxnSpPr>
        <p:spPr bwMode="auto">
          <a:xfrm>
            <a:off x="4267200" y="3962400"/>
            <a:ext cx="38100" cy="1295400"/>
          </a:xfrm>
          <a:prstGeom prst="straightConnector1">
            <a:avLst/>
          </a:prstGeom>
          <a:noFill/>
          <a:ln w="9525">
            <a:solidFill>
              <a:schemeClr val="bg1"/>
            </a:solidFill>
            <a:round/>
            <a:headEnd/>
            <a:tailEnd/>
          </a:ln>
        </p:spPr>
      </p:cxnSp>
      <p:cxnSp>
        <p:nvCxnSpPr>
          <p:cNvPr id="68625" name="AutoShape 18"/>
          <p:cNvCxnSpPr>
            <a:cxnSpLocks noChangeShapeType="1"/>
            <a:stCxn id="68614" idx="2"/>
            <a:endCxn id="68616" idx="0"/>
          </p:cNvCxnSpPr>
          <p:nvPr/>
        </p:nvCxnSpPr>
        <p:spPr bwMode="auto">
          <a:xfrm rot="5400000">
            <a:off x="5495925" y="4086225"/>
            <a:ext cx="1657350" cy="685800"/>
          </a:xfrm>
          <a:prstGeom prst="straightConnector1">
            <a:avLst/>
          </a:prstGeom>
          <a:noFill/>
          <a:ln w="9525">
            <a:solidFill>
              <a:schemeClr val="bg1"/>
            </a:solidFill>
            <a:round/>
            <a:headEnd/>
            <a:tailEnd/>
          </a:ln>
        </p:spPr>
      </p:cxnSp>
      <p:cxnSp>
        <p:nvCxnSpPr>
          <p:cNvPr id="68626" name="AutoShape 19"/>
          <p:cNvCxnSpPr>
            <a:cxnSpLocks noChangeShapeType="1"/>
            <a:stCxn id="68614" idx="2"/>
            <a:endCxn id="68617" idx="0"/>
          </p:cNvCxnSpPr>
          <p:nvPr/>
        </p:nvCxnSpPr>
        <p:spPr bwMode="auto">
          <a:xfrm rot="16200000" flipH="1">
            <a:off x="6238875" y="4029075"/>
            <a:ext cx="1657350" cy="800100"/>
          </a:xfrm>
          <a:prstGeom prst="straightConnector1">
            <a:avLst/>
          </a:prstGeom>
          <a:noFill/>
          <a:ln w="9525">
            <a:solidFill>
              <a:schemeClr val="bg1"/>
            </a:solidFill>
            <a:round/>
            <a:headEnd/>
            <a:tailEnd/>
          </a:ln>
        </p:spPr>
      </p:cxnSp>
      <p:cxnSp>
        <p:nvCxnSpPr>
          <p:cNvPr id="68627" name="AutoShape 20"/>
          <p:cNvCxnSpPr>
            <a:cxnSpLocks noChangeShapeType="1"/>
            <a:stCxn id="68612" idx="2"/>
            <a:endCxn id="68620" idx="0"/>
          </p:cNvCxnSpPr>
          <p:nvPr/>
        </p:nvCxnSpPr>
        <p:spPr bwMode="auto">
          <a:xfrm rot="5400000">
            <a:off x="2047875" y="3571875"/>
            <a:ext cx="361950" cy="114300"/>
          </a:xfrm>
          <a:prstGeom prst="straightConnector1">
            <a:avLst/>
          </a:prstGeom>
          <a:noFill/>
          <a:ln w="9525">
            <a:solidFill>
              <a:schemeClr val="bg1"/>
            </a:solidFill>
            <a:round/>
            <a:headEnd/>
            <a:tailEnd/>
          </a:ln>
        </p:spPr>
      </p:cxnSp>
      <p:cxnSp>
        <p:nvCxnSpPr>
          <p:cNvPr id="68628" name="AutoShape 21"/>
          <p:cNvCxnSpPr>
            <a:cxnSpLocks noChangeShapeType="1"/>
            <a:stCxn id="68620" idx="2"/>
            <a:endCxn id="68615" idx="0"/>
          </p:cNvCxnSpPr>
          <p:nvPr/>
        </p:nvCxnSpPr>
        <p:spPr bwMode="auto">
          <a:xfrm rot="5400000">
            <a:off x="1247775" y="4333875"/>
            <a:ext cx="1047750" cy="800100"/>
          </a:xfrm>
          <a:prstGeom prst="straightConnector1">
            <a:avLst/>
          </a:prstGeom>
          <a:noFill/>
          <a:ln w="9525">
            <a:solidFill>
              <a:schemeClr val="bg1"/>
            </a:solidFill>
            <a:round/>
            <a:headEnd/>
            <a:tailEnd/>
          </a:ln>
        </p:spPr>
      </p:cxnSp>
      <p:cxnSp>
        <p:nvCxnSpPr>
          <p:cNvPr id="68629" name="AutoShape 22"/>
          <p:cNvCxnSpPr>
            <a:cxnSpLocks noChangeShapeType="1"/>
            <a:stCxn id="68620" idx="2"/>
            <a:endCxn id="68618" idx="0"/>
          </p:cNvCxnSpPr>
          <p:nvPr/>
        </p:nvCxnSpPr>
        <p:spPr bwMode="auto">
          <a:xfrm rot="16200000" flipH="1">
            <a:off x="1971675" y="4410075"/>
            <a:ext cx="1047750" cy="647700"/>
          </a:xfrm>
          <a:prstGeom prst="straightConnector1">
            <a:avLst/>
          </a:prstGeom>
          <a:noFill/>
          <a:ln w="9525">
            <a:solidFill>
              <a:schemeClr val="bg1"/>
            </a:solidFill>
            <a:round/>
            <a:headEnd/>
            <a:tailEnd/>
          </a:ln>
        </p:spPr>
      </p:cxnSp>
      <p:cxnSp>
        <p:nvCxnSpPr>
          <p:cNvPr id="68630" name="AutoShape 23"/>
          <p:cNvCxnSpPr>
            <a:cxnSpLocks noChangeShapeType="1"/>
            <a:stCxn id="68611" idx="2"/>
            <a:endCxn id="68613" idx="0"/>
          </p:cNvCxnSpPr>
          <p:nvPr/>
        </p:nvCxnSpPr>
        <p:spPr bwMode="auto">
          <a:xfrm rot="5400000">
            <a:off x="3971925" y="3019425"/>
            <a:ext cx="742950" cy="228600"/>
          </a:xfrm>
          <a:prstGeom prst="straightConnector1">
            <a:avLst/>
          </a:prstGeom>
          <a:noFill/>
          <a:ln w="9525">
            <a:solidFill>
              <a:schemeClr val="bg1"/>
            </a:solidFill>
            <a:round/>
            <a:headEnd/>
            <a:tailEnd/>
          </a:ln>
        </p:spPr>
      </p:cxnSp>
      <p:sp>
        <p:nvSpPr>
          <p:cNvPr id="68631" name="Rectangle 24"/>
          <p:cNvSpPr>
            <a:spLocks noChangeArrowheads="1"/>
          </p:cNvSpPr>
          <p:nvPr/>
        </p:nvSpPr>
        <p:spPr bwMode="auto">
          <a:xfrm>
            <a:off x="2800350" y="2105025"/>
            <a:ext cx="9144000" cy="400050"/>
          </a:xfrm>
          <a:prstGeom prst="rect">
            <a:avLst/>
          </a:prstGeom>
          <a:noFill/>
          <a:ln w="9525">
            <a:noFill/>
            <a:miter lim="800000"/>
            <a:headEnd/>
            <a:tailEnd/>
          </a:ln>
        </p:spPr>
        <p:txBody>
          <a:bodyPr>
            <a:prstTxWarp prst="textNoShape">
              <a:avLst/>
            </a:prstTxWarp>
            <a:spAutoFit/>
          </a:bodyPr>
          <a:lstStyle/>
          <a:p>
            <a:endParaRPr lang="en-US" sz="2000">
              <a:latin typeface="Arial" charset="0"/>
              <a:ea typeface="Arial" charset="0"/>
              <a:cs typeface="Arial" charset="0"/>
            </a:endParaRPr>
          </a:p>
        </p:txBody>
      </p:sp>
      <p:sp>
        <p:nvSpPr>
          <p:cNvPr id="68632"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17</a:t>
            </a:r>
          </a:p>
        </p:txBody>
      </p:sp>
      <p:sp>
        <p:nvSpPr>
          <p:cNvPr id="68633" name="Rectangle 3"/>
          <p:cNvSpPr txBox="1">
            <a:spLocks noChangeArrowheads="1"/>
          </p:cNvSpPr>
          <p:nvPr/>
        </p:nvSpPr>
        <p:spPr bwMode="auto">
          <a:xfrm>
            <a:off x="1143000" y="1524000"/>
            <a:ext cx="7086600" cy="6096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zh-CN" altLang="en-US" sz="2800" b="1" dirty="0" smtClean="0">
                <a:solidFill>
                  <a:schemeClr val="bg1"/>
                </a:solidFill>
                <a:effectLst>
                  <a:outerShdw blurRad="38100" dist="38100" dir="2700000" algn="tl">
                    <a:srgbClr val="000000"/>
                  </a:outerShdw>
                </a:effectLst>
                <a:latin typeface="Arial" charset="0"/>
                <a:ea typeface="Arial" charset="0"/>
                <a:cs typeface="Arial" charset="0"/>
              </a:rPr>
              <a:t>以色列人和亚扪人之间的亲属关系</a:t>
            </a:r>
            <a:endParaRPr lang="en-US" sz="2800" dirty="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ugaritmrzh"/>
          <p:cNvPicPr>
            <a:picLocks noChangeAspect="1" noChangeArrowheads="1"/>
          </p:cNvPicPr>
          <p:nvPr/>
        </p:nvPicPr>
        <p:blipFill>
          <a:blip r:embed="rId3">
            <a:lum bright="-24000"/>
          </a:blip>
          <a:srcRect/>
          <a:stretch>
            <a:fillRect/>
          </a:stretch>
        </p:blipFill>
        <p:spPr bwMode="auto">
          <a:xfrm>
            <a:off x="304800" y="228600"/>
            <a:ext cx="8839200" cy="6400800"/>
          </a:xfrm>
          <a:prstGeom prst="rect">
            <a:avLst/>
          </a:prstGeom>
          <a:noFill/>
          <a:ln w="9525">
            <a:noFill/>
            <a:miter lim="800000"/>
            <a:headEnd/>
            <a:tailEnd/>
          </a:ln>
        </p:spPr>
      </p:pic>
      <p:sp>
        <p:nvSpPr>
          <p:cNvPr id="47107" name="Rectangle 3"/>
          <p:cNvSpPr>
            <a:spLocks noGrp="1" noChangeArrowheads="1"/>
          </p:cNvSpPr>
          <p:nvPr>
            <p:ph type="title"/>
          </p:nvPr>
        </p:nvSpPr>
        <p:spPr/>
        <p:txBody>
          <a:bodyPr/>
          <a:lstStyle/>
          <a:p>
            <a:pPr eaLnBrk="1" hangingPunct="1"/>
            <a:r>
              <a:rPr lang="zh-CN" altLang="en-US" sz="5400" b="1" dirty="0" smtClean="0">
                <a:solidFill>
                  <a:srgbClr val="00FFFF"/>
                </a:solidFill>
                <a:effectLst>
                  <a:glow rad="101600">
                    <a:schemeClr val="tx1">
                      <a:alpha val="75000"/>
                    </a:schemeClr>
                  </a:glow>
                </a:effectLst>
                <a:latin typeface="Arial" charset="0"/>
                <a:ea typeface="ＭＳ Ｐゴシック" charset="-128"/>
              </a:rPr>
              <a:t>语言</a:t>
            </a:r>
            <a:endParaRPr lang="en-US" sz="5400" b="1" dirty="0">
              <a:solidFill>
                <a:srgbClr val="00FFFF"/>
              </a:solidFill>
              <a:effectLst>
                <a:glow rad="101600">
                  <a:schemeClr val="tx1">
                    <a:alpha val="75000"/>
                  </a:schemeClr>
                </a:glow>
              </a:effectLst>
              <a:latin typeface="Arial" charset="0"/>
              <a:ea typeface="ＭＳ Ｐゴシック" charset="-128"/>
            </a:endParaRPr>
          </a:p>
        </p:txBody>
      </p:sp>
      <p:sp>
        <p:nvSpPr>
          <p:cNvPr id="5" name="Rectangle 4"/>
          <p:cNvSpPr txBox="1">
            <a:spLocks noChangeArrowheads="1"/>
          </p:cNvSpPr>
          <p:nvPr/>
        </p:nvSpPr>
        <p:spPr bwMode="auto">
          <a:xfrm>
            <a:off x="1066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342900" indent="-342900">
              <a:lnSpc>
                <a:spcPct val="90000"/>
              </a:lnSpc>
              <a:spcBef>
                <a:spcPct val="20000"/>
              </a:spcBef>
              <a:buFontTx/>
              <a:buChar char="•"/>
            </a:pPr>
            <a:r>
              <a:rPr lang="zh-CN" altLang="en-US" sz="4000" b="1" dirty="0" smtClean="0">
                <a:solidFill>
                  <a:schemeClr val="bg1"/>
                </a:solidFill>
                <a:effectLst>
                  <a:glow rad="101600">
                    <a:schemeClr val="tx1">
                      <a:alpha val="75000"/>
                    </a:schemeClr>
                  </a:glow>
                </a:effectLst>
                <a:latin typeface="Arial" charset="0"/>
                <a:ea typeface="Arial" charset="0"/>
                <a:cs typeface="Arial" charset="0"/>
              </a:rPr>
              <a:t>与希伯来文有密切关系</a:t>
            </a:r>
            <a:endParaRPr lang="en-US" sz="4000" b="1" dirty="0" smtClean="0">
              <a:solidFill>
                <a:schemeClr val="bg1"/>
              </a:solidFill>
              <a:effectLst>
                <a:glow rad="101600">
                  <a:schemeClr val="tx1">
                    <a:alpha val="75000"/>
                  </a:schemeClr>
                </a:glow>
              </a:effectLst>
              <a:latin typeface="Arial" charset="0"/>
              <a:ea typeface="Arial" charset="0"/>
              <a:cs typeface="Arial" charset="0"/>
            </a:endParaRPr>
          </a:p>
          <a:p>
            <a:pPr marL="342900" indent="-342900">
              <a:lnSpc>
                <a:spcPct val="90000"/>
              </a:lnSpc>
              <a:spcBef>
                <a:spcPct val="20000"/>
              </a:spcBef>
              <a:buFontTx/>
              <a:buChar char="•"/>
            </a:pPr>
            <a:r>
              <a:rPr lang="zh-CN" altLang="en-US" sz="4000" b="1" dirty="0" smtClean="0">
                <a:solidFill>
                  <a:schemeClr val="bg1"/>
                </a:solidFill>
                <a:effectLst>
                  <a:glow rad="101600">
                    <a:schemeClr val="tx1">
                      <a:alpha val="75000"/>
                    </a:schemeClr>
                  </a:glow>
                </a:effectLst>
                <a:latin typeface="Arial" charset="0"/>
                <a:ea typeface="Arial" charset="0"/>
                <a:cs typeface="Arial" charset="0"/>
              </a:rPr>
              <a:t>运用以色列人能了解的旧迦南－腓尼基书协系统</a:t>
            </a:r>
            <a:endParaRPr lang="en-US" sz="4000" b="1" dirty="0" smtClean="0">
              <a:solidFill>
                <a:schemeClr val="bg1"/>
              </a:solidFill>
              <a:effectLst>
                <a:glow rad="101600">
                  <a:schemeClr val="tx1">
                    <a:alpha val="75000"/>
                  </a:schemeClr>
                </a:glow>
              </a:effectLst>
              <a:latin typeface="Arial" charset="0"/>
              <a:ea typeface="Arial" charset="0"/>
              <a:cs typeface="Arial" charset="0"/>
            </a:endParaRPr>
          </a:p>
          <a:p>
            <a:pPr marL="342900" indent="-342900">
              <a:lnSpc>
                <a:spcPct val="90000"/>
              </a:lnSpc>
              <a:spcBef>
                <a:spcPct val="20000"/>
              </a:spcBef>
              <a:buFontTx/>
              <a:buChar char="•"/>
            </a:pPr>
            <a:r>
              <a:rPr lang="zh-CN" altLang="en-US" sz="4000" b="1" dirty="0" smtClean="0">
                <a:solidFill>
                  <a:schemeClr val="bg1"/>
                </a:solidFill>
                <a:effectLst>
                  <a:glow rad="101600">
                    <a:schemeClr val="tx1">
                      <a:alpha val="75000"/>
                    </a:schemeClr>
                  </a:glow>
                </a:effectLst>
                <a:latin typeface="Arial" charset="0"/>
                <a:ea typeface="Arial" charset="0"/>
                <a:cs typeface="Arial" charset="0"/>
              </a:rPr>
              <a:t>与阿莫里特文有密切关系</a:t>
            </a:r>
            <a:r>
              <a:rPr lang="en-US" sz="4000" b="1" dirty="0" smtClean="0">
                <a:solidFill>
                  <a:schemeClr val="bg1"/>
                </a:solidFill>
                <a:effectLst>
                  <a:glow rad="101600">
                    <a:schemeClr val="tx1">
                      <a:alpha val="75000"/>
                    </a:schemeClr>
                  </a:glow>
                </a:effectLst>
                <a:latin typeface="Arial" charset="0"/>
                <a:ea typeface="Arial" charset="0"/>
                <a:cs typeface="Arial" charset="0"/>
              </a:rPr>
              <a:t>.</a:t>
            </a:r>
            <a:endParaRPr lang="en-US" sz="4000" b="1" dirty="0">
              <a:solidFill>
                <a:schemeClr val="bg1"/>
              </a:solidFill>
              <a:effectLst>
                <a:glow rad="101600">
                  <a:schemeClr val="tx1">
                    <a:alpha val="75000"/>
                  </a:schemeClr>
                </a:glow>
              </a:effectLst>
              <a:latin typeface="Arial" charset="0"/>
              <a:ea typeface="Arial" charset="0"/>
              <a:cs typeface="Arial" charset="0"/>
            </a:endParaRPr>
          </a:p>
          <a:p>
            <a:pPr marL="342900" indent="-342900">
              <a:lnSpc>
                <a:spcPct val="90000"/>
              </a:lnSpc>
              <a:spcBef>
                <a:spcPct val="20000"/>
              </a:spcBef>
              <a:buFontTx/>
              <a:buChar char="•"/>
            </a:pPr>
            <a:endParaRPr lang="en-US" sz="4000" b="1" dirty="0">
              <a:solidFill>
                <a:schemeClr val="bg1"/>
              </a:solidFill>
              <a:effectLst>
                <a:glow rad="101600">
                  <a:schemeClr val="tx1">
                    <a:alpha val="75000"/>
                  </a:schemeClr>
                </a:glow>
              </a:effectLst>
              <a:latin typeface="Arial" charset="0"/>
              <a:ea typeface="Arial" charset="0"/>
              <a:cs typeface="Arial"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p:txBody>
          <a:bodyPr/>
          <a:lstStyle/>
          <a:p>
            <a:pPr eaLnBrk="1" hangingPunct="1"/>
            <a:endParaRPr lang="en-US">
              <a:latin typeface="Times New Roman" charset="0"/>
              <a:ea typeface="ＭＳ Ｐゴシック" charset="-128"/>
              <a:cs typeface="ＭＳ Ｐゴシック" charset="-128"/>
            </a:endParaRPr>
          </a:p>
        </p:txBody>
      </p:sp>
      <p:pic>
        <p:nvPicPr>
          <p:cNvPr id="72706" name="Picture 3" descr="alphatree"/>
          <p:cNvPicPr>
            <a:picLocks noChangeAspect="1" noChangeArrowheads="1"/>
          </p:cNvPicPr>
          <p:nvPr/>
        </p:nvPicPr>
        <p:blipFill>
          <a:blip r:embed="rId3"/>
          <a:srcRect/>
          <a:stretch>
            <a:fillRect/>
          </a:stretch>
        </p:blipFill>
        <p:spPr bwMode="auto">
          <a:xfrm>
            <a:off x="152400" y="455613"/>
            <a:ext cx="8610600" cy="5819775"/>
          </a:xfrm>
          <a:prstGeom prst="rect">
            <a:avLst/>
          </a:prstGeom>
          <a:noFill/>
          <a:ln w="9525">
            <a:noFill/>
            <a:miter lim="800000"/>
            <a:headEnd/>
            <a:tailEnd/>
          </a:ln>
        </p:spPr>
      </p:pic>
      <p:sp>
        <p:nvSpPr>
          <p:cNvPr id="72707" name="Text Box 4"/>
          <p:cNvSpPr txBox="1">
            <a:spLocks noChangeArrowheads="1"/>
          </p:cNvSpPr>
          <p:nvPr/>
        </p:nvSpPr>
        <p:spPr bwMode="auto">
          <a:xfrm>
            <a:off x="457200" y="6400800"/>
            <a:ext cx="54864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Adapted from Encyclopedia Phoeniciana http://phoenicia.org/alphabet.html </a:t>
            </a:r>
          </a:p>
        </p:txBody>
      </p:sp>
      <p:sp>
        <p:nvSpPr>
          <p:cNvPr id="2" name="Title 1"/>
          <p:cNvSpPr>
            <a:spLocks noGrp="1"/>
          </p:cNvSpPr>
          <p:nvPr>
            <p:ph type="title"/>
          </p:nvPr>
        </p:nvSpPr>
        <p:spPr>
          <a:xfrm>
            <a:off x="1905000" y="533400"/>
            <a:ext cx="6781800" cy="914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sz="6600" b="1" dirty="0" smtClean="0">
                <a:effectLst>
                  <a:glow rad="190500">
                    <a:srgbClr val="FFFF66"/>
                  </a:glow>
                </a:effectLst>
              </a:rPr>
              <a:t>字母表的系统树</a:t>
            </a:r>
            <a:endParaRPr lang="en-US" sz="6600" b="1" dirty="0">
              <a:effectLst>
                <a:glow rad="190500">
                  <a:srgbClr val="FFFF66"/>
                </a:glow>
              </a:effectLst>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118</a:t>
            </a:r>
          </a:p>
        </p:txBody>
      </p:sp>
      <p:sp>
        <p:nvSpPr>
          <p:cNvPr id="7" name="Rectangle 6"/>
          <p:cNvSpPr/>
          <p:nvPr/>
        </p:nvSpPr>
        <p:spPr>
          <a:xfrm>
            <a:off x="152400" y="457200"/>
            <a:ext cx="16764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原型迦南</a:t>
            </a:r>
            <a:endParaRPr lang="en-US" dirty="0">
              <a:solidFill>
                <a:schemeClr val="tx1"/>
              </a:solidFill>
            </a:endParaRPr>
          </a:p>
        </p:txBody>
      </p:sp>
      <p:sp>
        <p:nvSpPr>
          <p:cNvPr id="8" name="Rectangle 7"/>
          <p:cNvSpPr/>
          <p:nvPr/>
        </p:nvSpPr>
        <p:spPr>
          <a:xfrm>
            <a:off x="304800" y="990600"/>
            <a:ext cx="18288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乌加里特语</a:t>
            </a:r>
            <a:endParaRPr lang="en-US" dirty="0">
              <a:solidFill>
                <a:schemeClr val="tx1"/>
              </a:solidFill>
            </a:endParaRPr>
          </a:p>
        </p:txBody>
      </p:sp>
      <p:sp>
        <p:nvSpPr>
          <p:cNvPr id="9" name="Rectangle 8"/>
          <p:cNvSpPr/>
          <p:nvPr/>
        </p:nvSpPr>
        <p:spPr>
          <a:xfrm>
            <a:off x="2514600" y="1905000"/>
            <a:ext cx="18288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阿拉姆语</a:t>
            </a:r>
            <a:endParaRPr lang="en-US" dirty="0">
              <a:solidFill>
                <a:schemeClr val="tx1"/>
              </a:solidFill>
            </a:endParaRPr>
          </a:p>
        </p:txBody>
      </p:sp>
      <p:sp>
        <p:nvSpPr>
          <p:cNvPr id="10" name="Rectangle 9"/>
          <p:cNvSpPr/>
          <p:nvPr/>
        </p:nvSpPr>
        <p:spPr>
          <a:xfrm>
            <a:off x="4724400" y="1905000"/>
            <a:ext cx="18288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古叙利亚语</a:t>
            </a:r>
            <a:endParaRPr lang="en-US" dirty="0">
              <a:solidFill>
                <a:schemeClr val="tx1"/>
              </a:solidFill>
            </a:endParaRPr>
          </a:p>
        </p:txBody>
      </p:sp>
      <p:sp>
        <p:nvSpPr>
          <p:cNvPr id="11" name="Rectangle 10"/>
          <p:cNvSpPr/>
          <p:nvPr/>
        </p:nvSpPr>
        <p:spPr>
          <a:xfrm>
            <a:off x="4724400" y="2362200"/>
            <a:ext cx="1828800" cy="419100"/>
          </a:xfrm>
          <a:prstGeom prst="rect">
            <a:avLst/>
          </a:prstGeom>
          <a:solidFill>
            <a:srgbClr val="FFFF00"/>
          </a:solidFill>
          <a:ln w="635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希伯来语</a:t>
            </a:r>
            <a:endParaRPr lang="en-US" dirty="0">
              <a:solidFill>
                <a:schemeClr val="tx1"/>
              </a:solidFill>
            </a:endParaRPr>
          </a:p>
        </p:txBody>
      </p:sp>
      <p:sp>
        <p:nvSpPr>
          <p:cNvPr id="14" name="Rectangle 13"/>
          <p:cNvSpPr/>
          <p:nvPr/>
        </p:nvSpPr>
        <p:spPr>
          <a:xfrm>
            <a:off x="4724400" y="2857500"/>
            <a:ext cx="18288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帕尔米拉语</a:t>
            </a:r>
            <a:endParaRPr lang="en-US" dirty="0">
              <a:solidFill>
                <a:schemeClr val="tx1"/>
              </a:solidFill>
            </a:endParaRPr>
          </a:p>
        </p:txBody>
      </p:sp>
      <p:sp>
        <p:nvSpPr>
          <p:cNvPr id="15" name="Rectangle 14"/>
          <p:cNvSpPr/>
          <p:nvPr/>
        </p:nvSpPr>
        <p:spPr>
          <a:xfrm>
            <a:off x="4724400" y="3314700"/>
            <a:ext cx="16002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纳巴泰语</a:t>
            </a:r>
            <a:endParaRPr lang="en-US" dirty="0">
              <a:solidFill>
                <a:schemeClr val="tx1"/>
              </a:solidFill>
            </a:endParaRPr>
          </a:p>
        </p:txBody>
      </p:sp>
      <p:sp>
        <p:nvSpPr>
          <p:cNvPr id="16" name="Rectangle 15"/>
          <p:cNvSpPr/>
          <p:nvPr/>
        </p:nvSpPr>
        <p:spPr>
          <a:xfrm>
            <a:off x="6477000" y="3295651"/>
            <a:ext cx="1219200" cy="361949"/>
          </a:xfrm>
          <a:prstGeom prst="rect">
            <a:avLst/>
          </a:prstGeom>
          <a:solidFill>
            <a:srgbClr val="FFFF00"/>
          </a:solidFill>
          <a:ln w="635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rPr>
              <a:t>阿拉伯语</a:t>
            </a:r>
            <a:endParaRPr lang="en-US" sz="2000" dirty="0">
              <a:solidFill>
                <a:schemeClr val="tx1"/>
              </a:solidFill>
            </a:endParaRPr>
          </a:p>
        </p:txBody>
      </p:sp>
      <p:sp>
        <p:nvSpPr>
          <p:cNvPr id="17" name="Rectangle 16"/>
          <p:cNvSpPr/>
          <p:nvPr/>
        </p:nvSpPr>
        <p:spPr>
          <a:xfrm>
            <a:off x="6781800" y="3810000"/>
            <a:ext cx="1600200" cy="533400"/>
          </a:xfrm>
          <a:prstGeom prst="rect">
            <a:avLst/>
          </a:prstGeom>
          <a:solidFill>
            <a:srgbClr val="FFFF00"/>
          </a:solidFill>
          <a:ln w="635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rPr>
              <a:t>西方语</a:t>
            </a:r>
            <a:endParaRPr lang="en-US" sz="2000" dirty="0">
              <a:solidFill>
                <a:schemeClr val="tx1"/>
              </a:solidFill>
            </a:endParaRPr>
          </a:p>
        </p:txBody>
      </p:sp>
      <p:sp>
        <p:nvSpPr>
          <p:cNvPr id="18" name="Rectangle 17"/>
          <p:cNvSpPr/>
          <p:nvPr/>
        </p:nvSpPr>
        <p:spPr>
          <a:xfrm>
            <a:off x="7543800" y="4572000"/>
            <a:ext cx="1219200" cy="533400"/>
          </a:xfrm>
          <a:prstGeom prst="rect">
            <a:avLst/>
          </a:prstGeom>
          <a:solidFill>
            <a:srgbClr val="FFFF00"/>
          </a:solidFill>
          <a:ln w="635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rPr>
              <a:t>西里尔语</a:t>
            </a:r>
            <a:endParaRPr lang="en-US" sz="2000" dirty="0">
              <a:solidFill>
                <a:schemeClr val="tx1"/>
              </a:solidFill>
            </a:endParaRPr>
          </a:p>
        </p:txBody>
      </p:sp>
      <p:sp>
        <p:nvSpPr>
          <p:cNvPr id="19" name="Rectangle 18"/>
          <p:cNvSpPr/>
          <p:nvPr/>
        </p:nvSpPr>
        <p:spPr>
          <a:xfrm>
            <a:off x="3810000" y="4267200"/>
            <a:ext cx="990600" cy="457200"/>
          </a:xfrm>
          <a:prstGeom prst="rect">
            <a:avLst/>
          </a:prstGeom>
          <a:solidFill>
            <a:srgbClr val="FFFF00"/>
          </a:solidFill>
          <a:ln w="635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rPr>
              <a:t>希腊语</a:t>
            </a:r>
            <a:endParaRPr lang="en-US" sz="2000" dirty="0">
              <a:solidFill>
                <a:schemeClr val="tx1"/>
              </a:solidFill>
            </a:endParaRPr>
          </a:p>
        </p:txBody>
      </p:sp>
      <p:sp>
        <p:nvSpPr>
          <p:cNvPr id="20" name="Rectangle 19"/>
          <p:cNvSpPr/>
          <p:nvPr/>
        </p:nvSpPr>
        <p:spPr>
          <a:xfrm>
            <a:off x="7620000" y="3048000"/>
            <a:ext cx="1066800"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smtClean="0">
                <a:solidFill>
                  <a:schemeClr val="tx1"/>
                </a:solidFill>
              </a:rPr>
              <a:t>波斯语</a:t>
            </a:r>
            <a:endParaRPr lang="en-US" sz="2000" dirty="0">
              <a:solidFill>
                <a:schemeClr val="tx1"/>
              </a:solidFill>
            </a:endParaRPr>
          </a:p>
        </p:txBody>
      </p:sp>
      <p:sp>
        <p:nvSpPr>
          <p:cNvPr id="22" name="Rectangle 21"/>
          <p:cNvSpPr/>
          <p:nvPr/>
        </p:nvSpPr>
        <p:spPr>
          <a:xfrm>
            <a:off x="838200" y="1447800"/>
            <a:ext cx="1752600" cy="5334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bg1"/>
                </a:solidFill>
              </a:rPr>
              <a:t>腓尼基语</a:t>
            </a:r>
            <a:endParaRPr lang="en-US" dirty="0">
              <a:solidFill>
                <a:schemeClr val="bg1"/>
              </a:solidFill>
            </a:endParaRPr>
          </a:p>
        </p:txBody>
      </p:sp>
      <p:sp>
        <p:nvSpPr>
          <p:cNvPr id="23" name="Rectangle 22"/>
          <p:cNvSpPr/>
          <p:nvPr/>
        </p:nvSpPr>
        <p:spPr>
          <a:xfrm>
            <a:off x="2133600" y="3848100"/>
            <a:ext cx="1828800" cy="4191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伊特鲁里亚</a:t>
            </a:r>
            <a:endParaRPr lang="en-US" dirty="0">
              <a:solidFill>
                <a:schemeClr val="tx1"/>
              </a:solidFill>
            </a:endParaRPr>
          </a:p>
        </p:txBody>
      </p:sp>
      <p:sp>
        <p:nvSpPr>
          <p:cNvPr id="24" name="Rectangle 23"/>
          <p:cNvSpPr/>
          <p:nvPr/>
        </p:nvSpPr>
        <p:spPr>
          <a:xfrm>
            <a:off x="2057400" y="4381500"/>
            <a:ext cx="1447800" cy="3429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古希腊文</a:t>
            </a:r>
            <a:endParaRPr lang="en-US" dirty="0">
              <a:solidFill>
                <a:schemeClr val="tx1"/>
              </a:solidFill>
            </a:endParaRPr>
          </a:p>
        </p:txBody>
      </p:sp>
      <p:sp>
        <p:nvSpPr>
          <p:cNvPr id="25" name="Rectangle 24"/>
          <p:cNvSpPr/>
          <p:nvPr/>
        </p:nvSpPr>
        <p:spPr>
          <a:xfrm>
            <a:off x="2438400" y="4876800"/>
            <a:ext cx="1752600" cy="3048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古希伯来文</a:t>
            </a:r>
            <a:endParaRPr lang="en-US" dirty="0">
              <a:solidFill>
                <a:schemeClr val="tx1"/>
              </a:solidFill>
            </a:endParaRPr>
          </a:p>
        </p:txBody>
      </p:sp>
      <p:sp>
        <p:nvSpPr>
          <p:cNvPr id="26" name="Rectangle 25"/>
          <p:cNvSpPr/>
          <p:nvPr/>
        </p:nvSpPr>
        <p:spPr>
          <a:xfrm>
            <a:off x="4343400" y="4876800"/>
            <a:ext cx="1752600" cy="3048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撒玛利亚文</a:t>
            </a:r>
            <a:endParaRPr lang="en-US" dirty="0">
              <a:solidFill>
                <a:schemeClr val="tx1"/>
              </a:solidFill>
            </a:endParaRPr>
          </a:p>
        </p:txBody>
      </p:sp>
      <p:sp>
        <p:nvSpPr>
          <p:cNvPr id="27" name="Rectangle 26"/>
          <p:cNvSpPr/>
          <p:nvPr/>
        </p:nvSpPr>
        <p:spPr>
          <a:xfrm>
            <a:off x="762000" y="5334000"/>
            <a:ext cx="1752600"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古阿拉伯语</a:t>
            </a:r>
            <a:endParaRPr lang="en-US" dirty="0">
              <a:solidFill>
                <a:schemeClr val="tx1"/>
              </a:solidFill>
            </a:endParaRPr>
          </a:p>
        </p:txBody>
      </p:sp>
      <p:sp>
        <p:nvSpPr>
          <p:cNvPr id="28" name="Rectangle 27"/>
          <p:cNvSpPr/>
          <p:nvPr/>
        </p:nvSpPr>
        <p:spPr>
          <a:xfrm>
            <a:off x="3048000" y="5334000"/>
            <a:ext cx="1752600"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南阿拉伯语</a:t>
            </a:r>
            <a:endParaRPr lang="en-US" dirty="0">
              <a:solidFill>
                <a:schemeClr val="tx1"/>
              </a:solidFill>
            </a:endParaRPr>
          </a:p>
        </p:txBody>
      </p:sp>
      <p:sp>
        <p:nvSpPr>
          <p:cNvPr id="29" name="Rectangle 28"/>
          <p:cNvSpPr/>
          <p:nvPr/>
        </p:nvSpPr>
        <p:spPr>
          <a:xfrm>
            <a:off x="6019800" y="5334000"/>
            <a:ext cx="2057400" cy="381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solidFill>
                  <a:schemeClr val="tx1"/>
                </a:solidFill>
              </a:rPr>
              <a:t>埃塞俄比亚语</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phoenumbering"/>
          <p:cNvPicPr>
            <a:picLocks noChangeAspect="1" noChangeArrowheads="1"/>
          </p:cNvPicPr>
          <p:nvPr/>
        </p:nvPicPr>
        <p:blipFill>
          <a:blip r:embed="rId3"/>
          <a:srcRect/>
          <a:stretch>
            <a:fillRect/>
          </a:stretch>
        </p:blipFill>
        <p:spPr bwMode="auto">
          <a:xfrm>
            <a:off x="5006975" y="228600"/>
            <a:ext cx="4137025" cy="6400800"/>
          </a:xfrm>
          <a:prstGeom prst="rect">
            <a:avLst/>
          </a:prstGeom>
          <a:noFill/>
          <a:ln w="9525">
            <a:noFill/>
            <a:miter lim="800000"/>
            <a:headEnd/>
            <a:tailEnd/>
          </a:ln>
        </p:spPr>
      </p:pic>
      <p:pic>
        <p:nvPicPr>
          <p:cNvPr id="74754" name="Picture 3" descr="scribe3"/>
          <p:cNvPicPr>
            <a:picLocks noChangeAspect="1" noChangeArrowheads="1" noCrop="1"/>
          </p:cNvPicPr>
          <p:nvPr/>
        </p:nvPicPr>
        <p:blipFill>
          <a:blip r:embed="rId4"/>
          <a:srcRect/>
          <a:stretch>
            <a:fillRect/>
          </a:stretch>
        </p:blipFill>
        <p:spPr bwMode="auto">
          <a:xfrm>
            <a:off x="0" y="4995863"/>
            <a:ext cx="1862138" cy="1862137"/>
          </a:xfrm>
          <a:prstGeom prst="rect">
            <a:avLst/>
          </a:prstGeom>
          <a:noFill/>
          <a:ln w="9525">
            <a:noFill/>
            <a:miter lim="800000"/>
            <a:headEnd/>
            <a:tailEnd/>
          </a:ln>
        </p:spPr>
      </p:pic>
      <p:pic>
        <p:nvPicPr>
          <p:cNvPr id="74755" name="Picture 5" descr="phoenician"/>
          <p:cNvPicPr>
            <a:picLocks noChangeAspect="1" noChangeArrowheads="1"/>
          </p:cNvPicPr>
          <p:nvPr/>
        </p:nvPicPr>
        <p:blipFill>
          <a:blip r:embed="rId5"/>
          <a:srcRect/>
          <a:stretch>
            <a:fillRect/>
          </a:stretch>
        </p:blipFill>
        <p:spPr bwMode="auto">
          <a:xfrm>
            <a:off x="228600" y="228600"/>
            <a:ext cx="4349750" cy="4724400"/>
          </a:xfrm>
          <a:prstGeom prst="rect">
            <a:avLst/>
          </a:prstGeom>
          <a:noFill/>
          <a:ln w="9525">
            <a:noFill/>
            <a:miter lim="800000"/>
            <a:headEnd/>
            <a:tailEnd/>
          </a:ln>
        </p:spPr>
      </p:pic>
      <p:sp>
        <p:nvSpPr>
          <p:cNvPr id="74756" name="Title 1"/>
          <p:cNvSpPr>
            <a:spLocks noGrp="1"/>
          </p:cNvSpPr>
          <p:nvPr>
            <p:ph type="title" idx="4294967295"/>
          </p:nvPr>
        </p:nvSpPr>
        <p:spPr>
          <a:xfrm>
            <a:off x="1752600" y="5029200"/>
            <a:ext cx="3276600" cy="1752600"/>
          </a:xfrm>
        </p:spPr>
        <p:txBody>
          <a:bodyPr/>
          <a:lstStyle/>
          <a:p>
            <a:r>
              <a:rPr lang="en-US" sz="2800" b="1">
                <a:latin typeface="Arial" charset="0"/>
                <a:ea typeface="ＭＳ Ｐゴシック" charset="-128"/>
              </a:rPr>
              <a:t>Phoenician Letters &amp;  Numbers</a:t>
            </a: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117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8600" y="1143000"/>
            <a:ext cx="3276600" cy="4893647"/>
          </a:xfrm>
          <a:prstGeom prst="rect">
            <a:avLst/>
          </a:prstGeom>
          <a:noFill/>
          <a:ln w="9525">
            <a:noFill/>
            <a:miter lim="800000"/>
            <a:headEnd/>
            <a:tailEnd/>
          </a:ln>
        </p:spPr>
        <p:txBody>
          <a:bodyPr>
            <a:prstTxWarp prst="textNoShape">
              <a:avLst/>
            </a:prstTxWarp>
            <a:spAutoFit/>
          </a:bodyPr>
          <a:lstStyle/>
          <a:p>
            <a:pPr marL="457200" indent="-457200">
              <a:spcBef>
                <a:spcPct val="50000"/>
              </a:spcBef>
              <a:buFontTx/>
              <a:buAutoNum type="arabicPeriod"/>
            </a:pPr>
            <a:r>
              <a:rPr lang="zh-CN" altLang="en-US" dirty="0" smtClean="0">
                <a:solidFill>
                  <a:srgbClr val="FFFF00"/>
                </a:solidFill>
                <a:latin typeface="Arial" charset="0"/>
                <a:ea typeface="Arial" charset="0"/>
                <a:cs typeface="Arial" charset="0"/>
              </a:rPr>
              <a:t>拉巴</a:t>
            </a:r>
            <a:r>
              <a:rPr lang="en-US" dirty="0" smtClean="0">
                <a:solidFill>
                  <a:srgbClr val="FFFF00"/>
                </a:solidFill>
                <a:latin typeface="Arial" charset="0"/>
                <a:ea typeface="Arial" charset="0"/>
                <a:cs typeface="Arial" charset="0"/>
              </a:rPr>
              <a:t>-</a:t>
            </a:r>
            <a:r>
              <a:rPr lang="zh-CN" altLang="en-US" dirty="0" smtClean="0">
                <a:solidFill>
                  <a:srgbClr val="FFFF00"/>
                </a:solidFill>
                <a:latin typeface="Arial" charset="0"/>
                <a:ea typeface="Arial" charset="0"/>
                <a:cs typeface="Arial" charset="0"/>
              </a:rPr>
              <a:t>亚扪</a:t>
            </a:r>
            <a:r>
              <a:rPr lang="en-US" dirty="0" smtClean="0">
                <a:solidFill>
                  <a:schemeClr val="bg1"/>
                </a:solidFill>
                <a:latin typeface="Arial" charset="0"/>
                <a:ea typeface="Arial" charset="0"/>
                <a:cs typeface="Arial" charset="0"/>
              </a:rPr>
              <a:t> (</a:t>
            </a:r>
            <a:r>
              <a:rPr lang="zh-CN" altLang="en-US" dirty="0" smtClean="0">
                <a:solidFill>
                  <a:schemeClr val="bg1"/>
                </a:solidFill>
                <a:latin typeface="Arial" charset="0"/>
                <a:ea typeface="Arial" charset="0"/>
                <a:cs typeface="Arial" charset="0"/>
              </a:rPr>
              <a:t>亚扪人的主镇</a:t>
            </a:r>
            <a:r>
              <a:rPr lang="en-US" dirty="0" smtClean="0">
                <a:solidFill>
                  <a:schemeClr val="bg1"/>
                </a:solidFill>
                <a:latin typeface="Arial" charset="0"/>
                <a:ea typeface="Arial" charset="0"/>
                <a:cs typeface="Arial" charset="0"/>
              </a:rPr>
              <a:t>)</a:t>
            </a:r>
          </a:p>
          <a:p>
            <a:pPr marL="457200" indent="-457200">
              <a:spcBef>
                <a:spcPct val="50000"/>
              </a:spcBef>
              <a:buFontTx/>
              <a:buAutoNum type="arabicPeriod"/>
            </a:pPr>
            <a:r>
              <a:rPr lang="zh-CN" altLang="en-US" dirty="0" smtClean="0">
                <a:solidFill>
                  <a:schemeClr val="bg1"/>
                </a:solidFill>
                <a:latin typeface="Arial" charset="0"/>
                <a:ea typeface="Arial" charset="0"/>
                <a:cs typeface="Arial" charset="0"/>
              </a:rPr>
              <a:t>流离失所者</a:t>
            </a:r>
            <a:r>
              <a:rPr lang="en-US" dirty="0" smtClean="0">
                <a:solidFill>
                  <a:srgbClr val="FFFF66"/>
                </a:solidFill>
                <a:latin typeface="ＭＳ Ｐゴシック"/>
                <a:ea typeface="ＭＳ Ｐゴシック"/>
                <a:cs typeface="ＭＳ Ｐゴシック"/>
              </a:rPr>
              <a:t>散送冥</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or</a:t>
            </a:r>
            <a:r>
              <a:rPr lang="en-US" dirty="0" smtClean="0">
                <a:solidFill>
                  <a:schemeClr val="bg1"/>
                </a:solidFill>
                <a:latin typeface="Arial" charset="0"/>
                <a:ea typeface="Arial" charset="0"/>
                <a:cs typeface="Arial" charset="0"/>
              </a:rPr>
              <a:t> </a:t>
            </a:r>
            <a:r>
              <a:rPr lang="zh-CN" altLang="en-US" dirty="0" smtClean="0">
                <a:solidFill>
                  <a:srgbClr val="FFFF66"/>
                </a:solidFill>
                <a:latin typeface="Arial" charset="0"/>
                <a:ea typeface="Arial" charset="0"/>
                <a:cs typeface="Arial" charset="0"/>
              </a:rPr>
              <a:t>利乏音</a:t>
            </a:r>
            <a:r>
              <a:rPr lang="en-US" dirty="0" smtClean="0">
                <a:solidFill>
                  <a:schemeClr val="bg1"/>
                </a:solidFill>
                <a:latin typeface="Arial" charset="0"/>
                <a:ea typeface="Arial" charset="0"/>
                <a:cs typeface="Arial" charset="0"/>
              </a:rPr>
              <a:t>                  (</a:t>
            </a:r>
            <a:r>
              <a:rPr lang="zh-CN" altLang="en-US" dirty="0" smtClean="0">
                <a:solidFill>
                  <a:schemeClr val="bg1"/>
                </a:solidFill>
                <a:latin typeface="Arial" charset="0"/>
                <a:ea typeface="Arial" charset="0"/>
                <a:cs typeface="Arial" charset="0"/>
              </a:rPr>
              <a:t>申</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2:20-21, 37; 3:11)</a:t>
            </a:r>
            <a:endParaRPr lang="en-US" dirty="0" smtClean="0">
              <a:solidFill>
                <a:schemeClr val="bg1"/>
              </a:solidFill>
              <a:latin typeface="Arial" charset="0"/>
              <a:ea typeface="Arial" charset="0"/>
              <a:cs typeface="Arial" charset="0"/>
            </a:endParaRPr>
          </a:p>
          <a:p>
            <a:pPr marL="457200" indent="-457200">
              <a:spcBef>
                <a:spcPct val="50000"/>
              </a:spcBef>
              <a:buFontTx/>
              <a:buAutoNum type="arabicPeriod"/>
            </a:pPr>
            <a:r>
              <a:rPr lang="zh-CN" altLang="en-US" dirty="0" smtClean="0">
                <a:solidFill>
                  <a:schemeClr val="bg1"/>
                </a:solidFill>
                <a:latin typeface="Arial" charset="0"/>
                <a:ea typeface="Arial" charset="0"/>
                <a:cs typeface="Arial" charset="0"/>
              </a:rPr>
              <a:t>亚扪人战胜的地</a:t>
            </a:r>
            <a:r>
              <a:rPr lang="en-US" dirty="0" smtClean="0">
                <a:solidFill>
                  <a:schemeClr val="bg1"/>
                </a:solidFill>
                <a:latin typeface="Arial" charset="0"/>
                <a:ea typeface="Arial" charset="0"/>
                <a:cs typeface="Arial" charset="0"/>
              </a:rPr>
              <a:t> </a:t>
            </a:r>
            <a:br>
              <a:rPr lang="en-US" dirty="0" smtClean="0">
                <a:solidFill>
                  <a:schemeClr val="bg1"/>
                </a:solidFill>
                <a:latin typeface="Arial" charset="0"/>
                <a:ea typeface="Arial" charset="0"/>
                <a:cs typeface="Arial" charset="0"/>
              </a:rPr>
            </a:br>
            <a:r>
              <a:rPr lang="zh-CN" altLang="en-US" dirty="0" smtClean="0">
                <a:solidFill>
                  <a:srgbClr val="FFFF00"/>
                </a:solidFill>
                <a:latin typeface="Arial" charset="0"/>
                <a:ea typeface="Arial" charset="0"/>
                <a:cs typeface="Arial" charset="0"/>
              </a:rPr>
              <a:t>亚扪人</a:t>
            </a:r>
            <a:r>
              <a:rPr lang="en-US" dirty="0" smtClean="0">
                <a:solidFill>
                  <a:srgbClr val="FFFF00"/>
                </a:solidFill>
                <a:latin typeface="Arial" charset="0"/>
                <a:ea typeface="Arial" charset="0"/>
                <a:cs typeface="Arial" charset="0"/>
              </a:rPr>
              <a:t> </a:t>
            </a:r>
            <a:br>
              <a:rPr lang="en-US" dirty="0" smtClean="0">
                <a:solidFill>
                  <a:srgbClr val="FFFF00"/>
                </a:solidFill>
                <a:latin typeface="Arial" charset="0"/>
                <a:ea typeface="Arial" charset="0"/>
                <a:cs typeface="Arial" charset="0"/>
              </a:rPr>
            </a:br>
            <a:r>
              <a:rPr lang="en-US" dirty="0" smtClean="0">
                <a:solidFill>
                  <a:schemeClr val="bg1"/>
                </a:solidFill>
                <a:latin typeface="Arial" charset="0"/>
                <a:ea typeface="Arial" charset="0"/>
                <a:cs typeface="Arial" charset="0"/>
              </a:rPr>
              <a:t>(</a:t>
            </a:r>
            <a:r>
              <a:rPr lang="zh-CN" altLang="en-US" dirty="0" smtClean="0">
                <a:solidFill>
                  <a:schemeClr val="bg1"/>
                </a:solidFill>
                <a:latin typeface="Arial" charset="0"/>
                <a:ea typeface="Arial" charset="0"/>
                <a:cs typeface="Arial" charset="0"/>
              </a:rPr>
              <a:t>民</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21:24,</a:t>
            </a:r>
            <a:r>
              <a:rPr lang="en-US" dirty="0" smtClean="0">
                <a:solidFill>
                  <a:schemeClr val="bg1"/>
                </a:solidFill>
                <a:latin typeface="Arial" charset="0"/>
                <a:ea typeface="Arial" charset="0"/>
                <a:cs typeface="Arial" charset="0"/>
              </a:rPr>
              <a:t> </a:t>
            </a:r>
            <a:r>
              <a:rPr lang="zh-CN" altLang="en-US" dirty="0" smtClean="0">
                <a:solidFill>
                  <a:schemeClr val="bg1"/>
                </a:solidFill>
                <a:latin typeface="Arial" charset="0"/>
                <a:ea typeface="Arial" charset="0"/>
                <a:cs typeface="Arial" charset="0"/>
              </a:rPr>
              <a:t>申</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2:37;</a:t>
            </a:r>
            <a:r>
              <a:rPr lang="en-US" dirty="0" smtClean="0">
                <a:solidFill>
                  <a:schemeClr val="bg1"/>
                </a:solidFill>
                <a:latin typeface="Arial" charset="0"/>
                <a:ea typeface="Arial" charset="0"/>
                <a:cs typeface="Arial" charset="0"/>
              </a:rPr>
              <a:t> </a:t>
            </a:r>
            <a:r>
              <a:rPr lang="zh-CN" altLang="en-US" dirty="0" smtClean="0">
                <a:solidFill>
                  <a:schemeClr val="bg1"/>
                </a:solidFill>
                <a:latin typeface="Arial" charset="0"/>
                <a:ea typeface="Arial" charset="0"/>
                <a:cs typeface="Arial" charset="0"/>
              </a:rPr>
              <a:t>约书</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12:2;13:10, 25;</a:t>
            </a:r>
            <a:r>
              <a:rPr lang="en-US" dirty="0" smtClean="0">
                <a:solidFill>
                  <a:schemeClr val="bg1"/>
                </a:solidFill>
                <a:latin typeface="Arial" charset="0"/>
                <a:ea typeface="Arial" charset="0"/>
                <a:cs typeface="Arial" charset="0"/>
              </a:rPr>
              <a:t> </a:t>
            </a:r>
            <a:r>
              <a:rPr lang="zh-CN" altLang="en-US" dirty="0" smtClean="0">
                <a:solidFill>
                  <a:schemeClr val="bg1"/>
                </a:solidFill>
                <a:latin typeface="Arial" charset="0"/>
                <a:ea typeface="Arial" charset="0"/>
                <a:cs typeface="Arial" charset="0"/>
              </a:rPr>
              <a:t>士</a:t>
            </a:r>
            <a:r>
              <a:rPr lang="en-US" dirty="0" smtClean="0">
                <a:solidFill>
                  <a:schemeClr val="bg1"/>
                </a:solidFill>
                <a:latin typeface="Arial" charset="0"/>
                <a:ea typeface="Arial" charset="0"/>
                <a:cs typeface="Arial" charset="0"/>
              </a:rPr>
              <a:t>. </a:t>
            </a:r>
            <a:r>
              <a:rPr lang="en-US" dirty="0">
                <a:solidFill>
                  <a:schemeClr val="bg1"/>
                </a:solidFill>
                <a:latin typeface="Arial" charset="0"/>
                <a:ea typeface="Arial" charset="0"/>
                <a:cs typeface="Arial" charset="0"/>
              </a:rPr>
              <a:t>11:13, 22)</a:t>
            </a:r>
          </a:p>
        </p:txBody>
      </p:sp>
      <p:sp>
        <p:nvSpPr>
          <p:cNvPr id="76803" name="Rectangle 3"/>
          <p:cNvSpPr>
            <a:spLocks noChangeArrowheads="1"/>
          </p:cNvSpPr>
          <p:nvPr/>
        </p:nvSpPr>
        <p:spPr bwMode="auto">
          <a:xfrm>
            <a:off x="2862263" y="2162175"/>
            <a:ext cx="9144000" cy="0"/>
          </a:xfrm>
          <a:prstGeom prst="rect">
            <a:avLst/>
          </a:prstGeom>
          <a:noFill/>
          <a:ln w="9525">
            <a:noFill/>
            <a:miter lim="800000"/>
            <a:headEnd/>
            <a:tailEnd/>
          </a:ln>
        </p:spPr>
        <p:txBody>
          <a:bodyPr>
            <a:prstTxWarp prst="textNoShape">
              <a:avLst/>
            </a:prstTxWarp>
            <a:spAutoFit/>
          </a:bodyPr>
          <a:lstStyle/>
          <a:p>
            <a:endParaRPr lang="en-US"/>
          </a:p>
        </p:txBody>
      </p:sp>
      <p:sp>
        <p:nvSpPr>
          <p:cNvPr id="76804" name="Rectangle 4"/>
          <p:cNvSpPr>
            <a:spLocks noChangeArrowheads="1"/>
          </p:cNvSpPr>
          <p:nvPr/>
        </p:nvSpPr>
        <p:spPr bwMode="auto">
          <a:xfrm>
            <a:off x="3676650" y="1971675"/>
            <a:ext cx="9144000" cy="0"/>
          </a:xfrm>
          <a:prstGeom prst="rect">
            <a:avLst/>
          </a:prstGeom>
          <a:noFill/>
          <a:ln w="9525">
            <a:noFill/>
            <a:miter lim="800000"/>
            <a:headEnd/>
            <a:tailEnd/>
          </a:ln>
        </p:spPr>
        <p:txBody>
          <a:bodyPr>
            <a:prstTxWarp prst="textNoShape">
              <a:avLst/>
            </a:prstTxWarp>
            <a:spAutoFit/>
          </a:bodyPr>
          <a:lstStyle/>
          <a:p>
            <a:endParaRPr lang="en-US"/>
          </a:p>
        </p:txBody>
      </p:sp>
      <p:pic>
        <p:nvPicPr>
          <p:cNvPr id="76805" name="Picture 6" descr="Israel Enhanced1"/>
          <p:cNvPicPr>
            <a:picLocks noChangeAspect="1" noChangeArrowheads="1"/>
          </p:cNvPicPr>
          <p:nvPr/>
        </p:nvPicPr>
        <p:blipFill>
          <a:blip r:embed="rId3"/>
          <a:srcRect/>
          <a:stretch>
            <a:fillRect/>
          </a:stretch>
        </p:blipFill>
        <p:spPr bwMode="auto">
          <a:xfrm>
            <a:off x="3786188" y="0"/>
            <a:ext cx="5357812" cy="6781800"/>
          </a:xfrm>
          <a:prstGeom prst="rect">
            <a:avLst/>
          </a:prstGeom>
          <a:noFill/>
          <a:ln w="9525">
            <a:noFill/>
            <a:miter lim="800000"/>
            <a:headEnd/>
            <a:tailEnd/>
          </a:ln>
        </p:spPr>
      </p:pic>
      <p:sp>
        <p:nvSpPr>
          <p:cNvPr id="76806" name="Freeform 7"/>
          <p:cNvSpPr>
            <a:spLocks/>
          </p:cNvSpPr>
          <p:nvPr/>
        </p:nvSpPr>
        <p:spPr bwMode="auto">
          <a:xfrm>
            <a:off x="7073900" y="2543175"/>
            <a:ext cx="200025" cy="2216150"/>
          </a:xfrm>
          <a:custGeom>
            <a:avLst/>
            <a:gdLst>
              <a:gd name="T0" fmla="*/ 0 w 110"/>
              <a:gd name="T1" fmla="*/ 2147483647 h 1380"/>
              <a:gd name="T2" fmla="*/ 2147483647 w 110"/>
              <a:gd name="T3" fmla="*/ 2147483647 h 1380"/>
              <a:gd name="T4" fmla="*/ 2147483647 w 110"/>
              <a:gd name="T5" fmla="*/ 2147483647 h 1380"/>
              <a:gd name="T6" fmla="*/ 2147483647 w 110"/>
              <a:gd name="T7" fmla="*/ 2147483647 h 1380"/>
              <a:gd name="T8" fmla="*/ 2147483647 w 110"/>
              <a:gd name="T9" fmla="*/ 2147483647 h 1380"/>
              <a:gd name="T10" fmla="*/ 2147483647 w 110"/>
              <a:gd name="T11" fmla="*/ 2147483647 h 1380"/>
              <a:gd name="T12" fmla="*/ 2147483647 w 110"/>
              <a:gd name="T13" fmla="*/ 2147483647 h 1380"/>
              <a:gd name="T14" fmla="*/ 2147483647 w 110"/>
              <a:gd name="T15" fmla="*/ 2147483647 h 1380"/>
              <a:gd name="T16" fmla="*/ 2147483647 w 110"/>
              <a:gd name="T17" fmla="*/ 2147483647 h 1380"/>
              <a:gd name="T18" fmla="*/ 2147483647 w 110"/>
              <a:gd name="T19" fmla="*/ 2147483647 h 1380"/>
              <a:gd name="T20" fmla="*/ 2147483647 w 110"/>
              <a:gd name="T21" fmla="*/ 2147483647 h 1380"/>
              <a:gd name="T22" fmla="*/ 2147483647 w 110"/>
              <a:gd name="T23" fmla="*/ 2147483647 h 1380"/>
              <a:gd name="T24" fmla="*/ 2147483647 w 110"/>
              <a:gd name="T25" fmla="*/ 2147483647 h 1380"/>
              <a:gd name="T26" fmla="*/ 2147483647 w 110"/>
              <a:gd name="T27" fmla="*/ 2147483647 h 1380"/>
              <a:gd name="T28" fmla="*/ 2147483647 w 110"/>
              <a:gd name="T29" fmla="*/ 2147483647 h 1380"/>
              <a:gd name="T30" fmla="*/ 2147483647 w 110"/>
              <a:gd name="T31" fmla="*/ 2147483647 h 1380"/>
              <a:gd name="T32" fmla="*/ 2147483647 w 110"/>
              <a:gd name="T33" fmla="*/ 2147483647 h 1380"/>
              <a:gd name="T34" fmla="*/ 2147483647 w 110"/>
              <a:gd name="T35" fmla="*/ 2147483647 h 1380"/>
              <a:gd name="T36" fmla="*/ 2147483647 w 110"/>
              <a:gd name="T37" fmla="*/ 2147483647 h 1380"/>
              <a:gd name="T38" fmla="*/ 2147483647 w 110"/>
              <a:gd name="T39" fmla="*/ 2147483647 h 1380"/>
              <a:gd name="T40" fmla="*/ 2147483647 w 110"/>
              <a:gd name="T41" fmla="*/ 2147483647 h 1380"/>
              <a:gd name="T42" fmla="*/ 2147483647 w 110"/>
              <a:gd name="T43" fmla="*/ 2147483647 h 1380"/>
              <a:gd name="T44" fmla="*/ 2147483647 w 110"/>
              <a:gd name="T45" fmla="*/ 2147483647 h 1380"/>
              <a:gd name="T46" fmla="*/ 2147483647 w 110"/>
              <a:gd name="T47" fmla="*/ 2147483647 h 1380"/>
              <a:gd name="T48" fmla="*/ 2147483647 w 110"/>
              <a:gd name="T49" fmla="*/ 2147483647 h 1380"/>
              <a:gd name="T50" fmla="*/ 2147483647 w 110"/>
              <a:gd name="T51" fmla="*/ 2147483647 h 1380"/>
              <a:gd name="T52" fmla="*/ 2147483647 w 110"/>
              <a:gd name="T53" fmla="*/ 2147483647 h 1380"/>
              <a:gd name="T54" fmla="*/ 2147483647 w 110"/>
              <a:gd name="T55" fmla="*/ 2147483647 h 1380"/>
              <a:gd name="T56" fmla="*/ 2147483647 w 110"/>
              <a:gd name="T57" fmla="*/ 2147483647 h 1380"/>
              <a:gd name="T58" fmla="*/ 2147483647 w 110"/>
              <a:gd name="T59" fmla="*/ 2147483647 h 1380"/>
              <a:gd name="T60" fmla="*/ 2147483647 w 110"/>
              <a:gd name="T61" fmla="*/ 2147483647 h 1380"/>
              <a:gd name="T62" fmla="*/ 2147483647 w 110"/>
              <a:gd name="T63" fmla="*/ 2147483647 h 1380"/>
              <a:gd name="T64" fmla="*/ 2147483647 w 110"/>
              <a:gd name="T65" fmla="*/ 2147483647 h 1380"/>
              <a:gd name="T66" fmla="*/ 2147483647 w 110"/>
              <a:gd name="T67" fmla="*/ 2147483647 h 1380"/>
              <a:gd name="T68" fmla="*/ 2147483647 w 110"/>
              <a:gd name="T69" fmla="*/ 2147483647 h 1380"/>
              <a:gd name="T70" fmla="*/ 2147483647 w 110"/>
              <a:gd name="T71" fmla="*/ 2147483647 h 1380"/>
              <a:gd name="T72" fmla="*/ 2147483647 w 110"/>
              <a:gd name="T73" fmla="*/ 2147483647 h 1380"/>
              <a:gd name="T74" fmla="*/ 2147483647 w 110"/>
              <a:gd name="T75" fmla="*/ 2147483647 h 1380"/>
              <a:gd name="T76" fmla="*/ 2147483647 w 110"/>
              <a:gd name="T77" fmla="*/ 2147483647 h 1380"/>
              <a:gd name="T78" fmla="*/ 2147483647 w 110"/>
              <a:gd name="T79" fmla="*/ 2147483647 h 1380"/>
              <a:gd name="T80" fmla="*/ 2147483647 w 110"/>
              <a:gd name="T81" fmla="*/ 2147483647 h 1380"/>
              <a:gd name="T82" fmla="*/ 2147483647 w 110"/>
              <a:gd name="T83" fmla="*/ 2147483647 h 1380"/>
              <a:gd name="T84" fmla="*/ 2147483647 w 110"/>
              <a:gd name="T85" fmla="*/ 2147483647 h 1380"/>
              <a:gd name="T86" fmla="*/ 2147483647 w 110"/>
              <a:gd name="T87" fmla="*/ 2147483647 h 1380"/>
              <a:gd name="T88" fmla="*/ 2147483647 w 110"/>
              <a:gd name="T89" fmla="*/ 2147483647 h 1380"/>
              <a:gd name="T90" fmla="*/ 2147483647 w 110"/>
              <a:gd name="T91" fmla="*/ 2147483647 h 1380"/>
              <a:gd name="T92" fmla="*/ 2147483647 w 110"/>
              <a:gd name="T93" fmla="*/ 2147483647 h 1380"/>
              <a:gd name="T94" fmla="*/ 2147483647 w 110"/>
              <a:gd name="T95" fmla="*/ 2147483647 h 1380"/>
              <a:gd name="T96" fmla="*/ 2147483647 w 110"/>
              <a:gd name="T97" fmla="*/ 2147483647 h 1380"/>
              <a:gd name="T98" fmla="*/ 2147483647 w 110"/>
              <a:gd name="T99" fmla="*/ 2147483647 h 1380"/>
              <a:gd name="T100" fmla="*/ 2147483647 w 110"/>
              <a:gd name="T101" fmla="*/ 2147483647 h 1380"/>
              <a:gd name="T102" fmla="*/ 2147483647 w 110"/>
              <a:gd name="T103" fmla="*/ 2147483647 h 1380"/>
              <a:gd name="T104" fmla="*/ 2147483647 w 110"/>
              <a:gd name="T105" fmla="*/ 2147483647 h 1380"/>
              <a:gd name="T106" fmla="*/ 2147483647 w 110"/>
              <a:gd name="T107" fmla="*/ 2147483647 h 1380"/>
              <a:gd name="T108" fmla="*/ 2147483647 w 110"/>
              <a:gd name="T109" fmla="*/ 2147483647 h 1380"/>
              <a:gd name="T110" fmla="*/ 2147483647 w 110"/>
              <a:gd name="T111" fmla="*/ 2147483647 h 1380"/>
              <a:gd name="T112" fmla="*/ 2147483647 w 110"/>
              <a:gd name="T113" fmla="*/ 2147483647 h 1380"/>
              <a:gd name="T114" fmla="*/ 2147483647 w 110"/>
              <a:gd name="T115" fmla="*/ 2147483647 h 1380"/>
              <a:gd name="T116" fmla="*/ 2147483647 w 110"/>
              <a:gd name="T117" fmla="*/ 2147483647 h 1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1380"/>
              <a:gd name="T179" fmla="*/ 110 w 110"/>
              <a:gd name="T180" fmla="*/ 1380 h 13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1380">
                <a:moveTo>
                  <a:pt x="0" y="0"/>
                </a:moveTo>
                <a:lnTo>
                  <a:pt x="0" y="10"/>
                </a:lnTo>
                <a:lnTo>
                  <a:pt x="3" y="23"/>
                </a:lnTo>
                <a:lnTo>
                  <a:pt x="6" y="35"/>
                </a:lnTo>
                <a:lnTo>
                  <a:pt x="6" y="45"/>
                </a:lnTo>
                <a:lnTo>
                  <a:pt x="6" y="55"/>
                </a:lnTo>
                <a:lnTo>
                  <a:pt x="6" y="67"/>
                </a:lnTo>
                <a:lnTo>
                  <a:pt x="6" y="77"/>
                </a:lnTo>
                <a:lnTo>
                  <a:pt x="6" y="87"/>
                </a:lnTo>
                <a:lnTo>
                  <a:pt x="6" y="99"/>
                </a:lnTo>
                <a:lnTo>
                  <a:pt x="6" y="109"/>
                </a:lnTo>
                <a:lnTo>
                  <a:pt x="6" y="119"/>
                </a:lnTo>
                <a:lnTo>
                  <a:pt x="6" y="131"/>
                </a:lnTo>
                <a:lnTo>
                  <a:pt x="6" y="141"/>
                </a:lnTo>
                <a:lnTo>
                  <a:pt x="6" y="151"/>
                </a:lnTo>
                <a:lnTo>
                  <a:pt x="6" y="163"/>
                </a:lnTo>
                <a:lnTo>
                  <a:pt x="6" y="173"/>
                </a:lnTo>
                <a:lnTo>
                  <a:pt x="6" y="183"/>
                </a:lnTo>
                <a:lnTo>
                  <a:pt x="6" y="195"/>
                </a:lnTo>
                <a:lnTo>
                  <a:pt x="6" y="205"/>
                </a:lnTo>
                <a:lnTo>
                  <a:pt x="6" y="215"/>
                </a:lnTo>
                <a:lnTo>
                  <a:pt x="10" y="227"/>
                </a:lnTo>
                <a:lnTo>
                  <a:pt x="13" y="237"/>
                </a:lnTo>
                <a:lnTo>
                  <a:pt x="16" y="247"/>
                </a:lnTo>
                <a:lnTo>
                  <a:pt x="16" y="259"/>
                </a:lnTo>
                <a:lnTo>
                  <a:pt x="16" y="269"/>
                </a:lnTo>
                <a:lnTo>
                  <a:pt x="16" y="279"/>
                </a:lnTo>
                <a:lnTo>
                  <a:pt x="16" y="304"/>
                </a:lnTo>
                <a:lnTo>
                  <a:pt x="13" y="314"/>
                </a:lnTo>
                <a:lnTo>
                  <a:pt x="13" y="327"/>
                </a:lnTo>
                <a:lnTo>
                  <a:pt x="16" y="339"/>
                </a:lnTo>
                <a:lnTo>
                  <a:pt x="19" y="349"/>
                </a:lnTo>
                <a:lnTo>
                  <a:pt x="19" y="359"/>
                </a:lnTo>
                <a:lnTo>
                  <a:pt x="22" y="371"/>
                </a:lnTo>
                <a:lnTo>
                  <a:pt x="26" y="381"/>
                </a:lnTo>
                <a:lnTo>
                  <a:pt x="32" y="391"/>
                </a:lnTo>
                <a:lnTo>
                  <a:pt x="32" y="403"/>
                </a:lnTo>
                <a:lnTo>
                  <a:pt x="32" y="413"/>
                </a:lnTo>
                <a:lnTo>
                  <a:pt x="32" y="435"/>
                </a:lnTo>
                <a:lnTo>
                  <a:pt x="32" y="464"/>
                </a:lnTo>
                <a:lnTo>
                  <a:pt x="32" y="474"/>
                </a:lnTo>
                <a:lnTo>
                  <a:pt x="32" y="499"/>
                </a:lnTo>
                <a:lnTo>
                  <a:pt x="32" y="509"/>
                </a:lnTo>
                <a:lnTo>
                  <a:pt x="32" y="519"/>
                </a:lnTo>
                <a:lnTo>
                  <a:pt x="35" y="531"/>
                </a:lnTo>
                <a:lnTo>
                  <a:pt x="38" y="541"/>
                </a:lnTo>
                <a:lnTo>
                  <a:pt x="38" y="551"/>
                </a:lnTo>
                <a:lnTo>
                  <a:pt x="38" y="563"/>
                </a:lnTo>
                <a:lnTo>
                  <a:pt x="38" y="573"/>
                </a:lnTo>
                <a:lnTo>
                  <a:pt x="38" y="583"/>
                </a:lnTo>
                <a:lnTo>
                  <a:pt x="38" y="595"/>
                </a:lnTo>
                <a:lnTo>
                  <a:pt x="42" y="605"/>
                </a:lnTo>
                <a:lnTo>
                  <a:pt x="42" y="627"/>
                </a:lnTo>
                <a:lnTo>
                  <a:pt x="45" y="637"/>
                </a:lnTo>
                <a:lnTo>
                  <a:pt x="48" y="666"/>
                </a:lnTo>
                <a:lnTo>
                  <a:pt x="48" y="679"/>
                </a:lnTo>
                <a:lnTo>
                  <a:pt x="51" y="691"/>
                </a:lnTo>
                <a:lnTo>
                  <a:pt x="51" y="701"/>
                </a:lnTo>
                <a:lnTo>
                  <a:pt x="54" y="711"/>
                </a:lnTo>
                <a:lnTo>
                  <a:pt x="58" y="723"/>
                </a:lnTo>
                <a:lnTo>
                  <a:pt x="58" y="733"/>
                </a:lnTo>
                <a:lnTo>
                  <a:pt x="61" y="755"/>
                </a:lnTo>
                <a:lnTo>
                  <a:pt x="61" y="765"/>
                </a:lnTo>
                <a:lnTo>
                  <a:pt x="61" y="775"/>
                </a:lnTo>
                <a:lnTo>
                  <a:pt x="61" y="787"/>
                </a:lnTo>
                <a:lnTo>
                  <a:pt x="61" y="797"/>
                </a:lnTo>
                <a:lnTo>
                  <a:pt x="58" y="807"/>
                </a:lnTo>
                <a:lnTo>
                  <a:pt x="58" y="835"/>
                </a:lnTo>
                <a:lnTo>
                  <a:pt x="54" y="845"/>
                </a:lnTo>
                <a:lnTo>
                  <a:pt x="51" y="855"/>
                </a:lnTo>
                <a:lnTo>
                  <a:pt x="51" y="867"/>
                </a:lnTo>
                <a:lnTo>
                  <a:pt x="51" y="877"/>
                </a:lnTo>
                <a:lnTo>
                  <a:pt x="51" y="887"/>
                </a:lnTo>
                <a:lnTo>
                  <a:pt x="51" y="899"/>
                </a:lnTo>
                <a:lnTo>
                  <a:pt x="51" y="909"/>
                </a:lnTo>
                <a:lnTo>
                  <a:pt x="48" y="919"/>
                </a:lnTo>
                <a:lnTo>
                  <a:pt x="45" y="931"/>
                </a:lnTo>
                <a:lnTo>
                  <a:pt x="45" y="941"/>
                </a:lnTo>
                <a:lnTo>
                  <a:pt x="45" y="951"/>
                </a:lnTo>
                <a:lnTo>
                  <a:pt x="45" y="963"/>
                </a:lnTo>
                <a:lnTo>
                  <a:pt x="45" y="973"/>
                </a:lnTo>
                <a:lnTo>
                  <a:pt x="42" y="983"/>
                </a:lnTo>
                <a:lnTo>
                  <a:pt x="42" y="995"/>
                </a:lnTo>
                <a:lnTo>
                  <a:pt x="42" y="1005"/>
                </a:lnTo>
                <a:lnTo>
                  <a:pt x="42" y="1015"/>
                </a:lnTo>
                <a:lnTo>
                  <a:pt x="42" y="1027"/>
                </a:lnTo>
                <a:lnTo>
                  <a:pt x="45" y="1037"/>
                </a:lnTo>
                <a:lnTo>
                  <a:pt x="51" y="1047"/>
                </a:lnTo>
                <a:lnTo>
                  <a:pt x="58" y="1059"/>
                </a:lnTo>
                <a:lnTo>
                  <a:pt x="61" y="1069"/>
                </a:lnTo>
                <a:lnTo>
                  <a:pt x="64" y="1079"/>
                </a:lnTo>
                <a:lnTo>
                  <a:pt x="67" y="1091"/>
                </a:lnTo>
                <a:lnTo>
                  <a:pt x="74" y="1101"/>
                </a:lnTo>
                <a:lnTo>
                  <a:pt x="80" y="1111"/>
                </a:lnTo>
                <a:lnTo>
                  <a:pt x="83" y="1123"/>
                </a:lnTo>
                <a:lnTo>
                  <a:pt x="86" y="1133"/>
                </a:lnTo>
                <a:lnTo>
                  <a:pt x="86" y="1143"/>
                </a:lnTo>
                <a:lnTo>
                  <a:pt x="86" y="1155"/>
                </a:lnTo>
                <a:lnTo>
                  <a:pt x="86" y="1165"/>
                </a:lnTo>
                <a:lnTo>
                  <a:pt x="86" y="1175"/>
                </a:lnTo>
                <a:lnTo>
                  <a:pt x="86" y="1187"/>
                </a:lnTo>
                <a:lnTo>
                  <a:pt x="86" y="1197"/>
                </a:lnTo>
                <a:lnTo>
                  <a:pt x="90" y="1207"/>
                </a:lnTo>
                <a:lnTo>
                  <a:pt x="93" y="1219"/>
                </a:lnTo>
                <a:lnTo>
                  <a:pt x="93" y="1229"/>
                </a:lnTo>
                <a:lnTo>
                  <a:pt x="96" y="1239"/>
                </a:lnTo>
                <a:lnTo>
                  <a:pt x="96" y="1251"/>
                </a:lnTo>
                <a:lnTo>
                  <a:pt x="96" y="1261"/>
                </a:lnTo>
                <a:lnTo>
                  <a:pt x="99" y="1271"/>
                </a:lnTo>
                <a:lnTo>
                  <a:pt x="102" y="1283"/>
                </a:lnTo>
                <a:lnTo>
                  <a:pt x="106" y="1293"/>
                </a:lnTo>
                <a:lnTo>
                  <a:pt x="106" y="1303"/>
                </a:lnTo>
                <a:lnTo>
                  <a:pt x="106" y="1315"/>
                </a:lnTo>
                <a:lnTo>
                  <a:pt x="106" y="1325"/>
                </a:lnTo>
                <a:lnTo>
                  <a:pt x="106" y="1335"/>
                </a:lnTo>
                <a:lnTo>
                  <a:pt x="106" y="1347"/>
                </a:lnTo>
                <a:lnTo>
                  <a:pt x="106" y="1357"/>
                </a:lnTo>
                <a:lnTo>
                  <a:pt x="106" y="1367"/>
                </a:lnTo>
                <a:lnTo>
                  <a:pt x="109" y="1379"/>
                </a:lnTo>
              </a:path>
            </a:pathLst>
          </a:custGeom>
          <a:noFill/>
          <a:ln w="15875" cap="rnd">
            <a:solidFill>
              <a:srgbClr val="114FFB"/>
            </a:solidFill>
            <a:round/>
            <a:headEnd/>
            <a:tailEnd/>
          </a:ln>
        </p:spPr>
        <p:txBody>
          <a:bodyPr>
            <a:prstTxWarp prst="textNoShape">
              <a:avLst/>
            </a:prstTxWarp>
          </a:bodyPr>
          <a:lstStyle/>
          <a:p>
            <a:endParaRPr lang="en-US"/>
          </a:p>
        </p:txBody>
      </p:sp>
      <p:sp>
        <p:nvSpPr>
          <p:cNvPr id="23560" name="Rectangle 8"/>
          <p:cNvSpPr>
            <a:spLocks noChangeArrowheads="1"/>
          </p:cNvSpPr>
          <p:nvPr/>
        </p:nvSpPr>
        <p:spPr bwMode="auto">
          <a:xfrm rot="17280000">
            <a:off x="5610110" y="1217328"/>
            <a:ext cx="1336905" cy="551433"/>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3000" dirty="0" smtClean="0">
                <a:effectLst>
                  <a:outerShdw blurRad="50800" dist="38100" dir="2700000">
                    <a:srgbClr val="000000">
                      <a:alpha val="43000"/>
                    </a:srgbClr>
                  </a:outerShdw>
                </a:effectLst>
              </a:rPr>
              <a:t>腓尼基</a:t>
            </a:r>
            <a:endParaRPr lang="en-US" sz="3000" dirty="0">
              <a:effectLst>
                <a:outerShdw blurRad="50800" dist="38100" dir="2700000">
                  <a:srgbClr val="000000">
                    <a:alpha val="43000"/>
                  </a:srgbClr>
                </a:outerShdw>
              </a:effectLst>
              <a:latin typeface="Arial Black" charset="0"/>
            </a:endParaRPr>
          </a:p>
        </p:txBody>
      </p:sp>
      <p:sp>
        <p:nvSpPr>
          <p:cNvPr id="23561" name="Rectangle 9"/>
          <p:cNvSpPr>
            <a:spLocks noChangeArrowheads="1"/>
          </p:cNvSpPr>
          <p:nvPr/>
        </p:nvSpPr>
        <p:spPr bwMode="auto">
          <a:xfrm rot="17880000">
            <a:off x="4448333" y="5628146"/>
            <a:ext cx="952185"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2000" dirty="0" smtClean="0">
                <a:effectLst>
                  <a:outerShdw blurRad="38100" dist="38100" dir="2700000" algn="tl">
                    <a:srgbClr val="FFFFFF"/>
                  </a:outerShdw>
                </a:effectLst>
                <a:latin typeface="Arial Black" charset="0"/>
              </a:rPr>
              <a:t>非利士</a:t>
            </a:r>
            <a:endParaRPr lang="en-US" sz="2000" dirty="0">
              <a:solidFill>
                <a:srgbClr val="FFFFFF"/>
              </a:solidFill>
              <a:effectLst>
                <a:outerShdw blurRad="38100" dist="38100" dir="2700000" algn="tl">
                  <a:srgbClr val="808080"/>
                </a:outerShdw>
              </a:effectLst>
              <a:latin typeface="Arial Black" charset="0"/>
            </a:endParaRPr>
          </a:p>
        </p:txBody>
      </p:sp>
      <p:sp>
        <p:nvSpPr>
          <p:cNvPr id="23562" name="Rectangle 10"/>
          <p:cNvSpPr>
            <a:spLocks noChangeArrowheads="1"/>
          </p:cNvSpPr>
          <p:nvPr/>
        </p:nvSpPr>
        <p:spPr bwMode="auto">
          <a:xfrm>
            <a:off x="5445125" y="3379788"/>
            <a:ext cx="1003481" cy="582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3200" b="1" dirty="0" smtClean="0">
                <a:effectLst>
                  <a:outerShdw blurRad="38100" dist="38100" dir="2700000" algn="tl">
                    <a:srgbClr val="FFFFFF"/>
                  </a:outerShdw>
                </a:effectLst>
                <a:latin typeface="Arial Narrow" charset="0"/>
              </a:rPr>
              <a:t>迦南</a:t>
            </a:r>
            <a:endParaRPr lang="en-US" sz="3200" b="1" dirty="0">
              <a:solidFill>
                <a:srgbClr val="FFFFFF"/>
              </a:solidFill>
              <a:effectLst>
                <a:outerShdw blurRad="38100" dist="38100" dir="2700000" algn="tl">
                  <a:srgbClr val="808080"/>
                </a:outerShdw>
              </a:effectLst>
              <a:latin typeface="Arial Narrow" charset="0"/>
            </a:endParaRPr>
          </a:p>
        </p:txBody>
      </p:sp>
      <p:sp>
        <p:nvSpPr>
          <p:cNvPr id="23563" name="AutoShape 11"/>
          <p:cNvSpPr>
            <a:spLocks noChangeArrowheads="1"/>
          </p:cNvSpPr>
          <p:nvPr/>
        </p:nvSpPr>
        <p:spPr bwMode="auto">
          <a:xfrm>
            <a:off x="6704013" y="4681538"/>
            <a:ext cx="88900" cy="87312"/>
          </a:xfrm>
          <a:prstGeom prst="star5">
            <a:avLst/>
          </a:prstGeom>
          <a:solidFill>
            <a:srgbClr val="FC0128"/>
          </a:solidFill>
          <a:ln w="12700">
            <a:solidFill>
              <a:srgbClr val="FC0128"/>
            </a:solid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23564" name="Rectangle 12"/>
          <p:cNvSpPr>
            <a:spLocks noChangeArrowheads="1"/>
          </p:cNvSpPr>
          <p:nvPr/>
        </p:nvSpPr>
        <p:spPr bwMode="auto">
          <a:xfrm>
            <a:off x="5688013" y="4703763"/>
            <a:ext cx="1016305"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1600" b="1" dirty="0" smtClean="0">
                <a:effectLst>
                  <a:outerShdw blurRad="38100" dist="38100" dir="2700000" algn="tl">
                    <a:srgbClr val="FFFFFF"/>
                  </a:outerShdw>
                </a:effectLst>
                <a:latin typeface="Arial" charset="0"/>
              </a:rPr>
              <a:t>耶路撒冷</a:t>
            </a:r>
            <a:endParaRPr lang="en-US" sz="1600" b="1" dirty="0">
              <a:effectLst>
                <a:outerShdw blurRad="38100" dist="38100" dir="2700000" algn="tl">
                  <a:srgbClr val="FFFFFF"/>
                </a:outerShdw>
              </a:effectLst>
              <a:latin typeface="Arial" charset="0"/>
            </a:endParaRPr>
          </a:p>
        </p:txBody>
      </p:sp>
      <p:sp>
        <p:nvSpPr>
          <p:cNvPr id="76812" name="Rectangle 13"/>
          <p:cNvSpPr>
            <a:spLocks noChangeArrowheads="1"/>
          </p:cNvSpPr>
          <p:nvPr/>
        </p:nvSpPr>
        <p:spPr bwMode="auto">
          <a:xfrm rot="-4920000">
            <a:off x="6705600" y="5073650"/>
            <a:ext cx="981075" cy="30162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1400" b="1">
                <a:solidFill>
                  <a:srgbClr val="FFFFFF"/>
                </a:solidFill>
                <a:latin typeface="Arial" charset="0"/>
              </a:rPr>
              <a:t>Dead Sea</a:t>
            </a:r>
          </a:p>
        </p:txBody>
      </p:sp>
      <p:sp>
        <p:nvSpPr>
          <p:cNvPr id="76813" name="Rectangle 14"/>
          <p:cNvSpPr>
            <a:spLocks noChangeArrowheads="1"/>
          </p:cNvSpPr>
          <p:nvPr/>
        </p:nvSpPr>
        <p:spPr bwMode="auto">
          <a:xfrm rot="-5100000">
            <a:off x="6730265" y="2137671"/>
            <a:ext cx="644408" cy="274434"/>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zh-CN" altLang="en-US" sz="1200" b="1" dirty="0" smtClean="0">
                <a:solidFill>
                  <a:srgbClr val="FFFFFF"/>
                </a:solidFill>
                <a:latin typeface="Arial Narrow" charset="0"/>
              </a:rPr>
              <a:t>加利利</a:t>
            </a:r>
            <a:endParaRPr lang="en-US" sz="1200" b="1" dirty="0">
              <a:solidFill>
                <a:srgbClr val="FFFFFF"/>
              </a:solidFill>
              <a:latin typeface="Arial Narrow" charset="0"/>
            </a:endParaRPr>
          </a:p>
        </p:txBody>
      </p:sp>
      <p:sp>
        <p:nvSpPr>
          <p:cNvPr id="23567" name="Rectangle 15"/>
          <p:cNvSpPr>
            <a:spLocks noChangeArrowheads="1"/>
          </p:cNvSpPr>
          <p:nvPr/>
        </p:nvSpPr>
        <p:spPr bwMode="auto">
          <a:xfrm rot="16200000">
            <a:off x="6783943" y="3515313"/>
            <a:ext cx="541816"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1400" b="1" dirty="0" smtClean="0">
                <a:solidFill>
                  <a:schemeClr val="accent2"/>
                </a:solidFill>
                <a:effectLst>
                  <a:outerShdw blurRad="38100" dist="38100" dir="2700000" algn="tl">
                    <a:srgbClr val="FFFFFF"/>
                  </a:outerShdw>
                </a:effectLst>
                <a:latin typeface="Arial" charset="0"/>
              </a:rPr>
              <a:t>约旦</a:t>
            </a:r>
            <a:endParaRPr lang="en-US" sz="1400" b="1" dirty="0">
              <a:solidFill>
                <a:schemeClr val="accent2"/>
              </a:solidFill>
              <a:effectLst>
                <a:outerShdw blurRad="38100" dist="38100" dir="2700000" algn="tl">
                  <a:srgbClr val="FFFFFF"/>
                </a:outerShdw>
              </a:effectLst>
              <a:latin typeface="Arial" charset="0"/>
            </a:endParaRPr>
          </a:p>
        </p:txBody>
      </p:sp>
      <p:sp>
        <p:nvSpPr>
          <p:cNvPr id="23568" name="Rectangle 16"/>
          <p:cNvSpPr>
            <a:spLocks noChangeArrowheads="1"/>
          </p:cNvSpPr>
          <p:nvPr/>
        </p:nvSpPr>
        <p:spPr bwMode="auto">
          <a:xfrm rot="16200000">
            <a:off x="6859361" y="2904920"/>
            <a:ext cx="375104"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1400" b="1" dirty="0" smtClean="0">
                <a:solidFill>
                  <a:schemeClr val="accent2"/>
                </a:solidFill>
                <a:effectLst>
                  <a:outerShdw blurRad="38100" dist="38100" dir="2700000" algn="tl">
                    <a:srgbClr val="FFFFFF"/>
                  </a:outerShdw>
                </a:effectLst>
                <a:latin typeface="Arial" charset="0"/>
              </a:rPr>
              <a:t>河</a:t>
            </a:r>
            <a:endParaRPr lang="en-US" sz="1400" b="1" dirty="0">
              <a:solidFill>
                <a:schemeClr val="accent2"/>
              </a:solidFill>
              <a:effectLst>
                <a:outerShdw blurRad="38100" dist="38100" dir="2700000" algn="tl">
                  <a:srgbClr val="FFFFFF"/>
                </a:outerShdw>
              </a:effectLst>
              <a:latin typeface="Arial" charset="0"/>
            </a:endParaRPr>
          </a:p>
        </p:txBody>
      </p:sp>
      <p:sp>
        <p:nvSpPr>
          <p:cNvPr id="76816" name="Rectangle 17"/>
          <p:cNvSpPr>
            <a:spLocks noChangeArrowheads="1"/>
          </p:cNvSpPr>
          <p:nvPr/>
        </p:nvSpPr>
        <p:spPr bwMode="auto">
          <a:xfrm>
            <a:off x="4724400" y="6550025"/>
            <a:ext cx="501650" cy="241300"/>
          </a:xfrm>
          <a:prstGeom prst="rect">
            <a:avLst/>
          </a:prstGeom>
          <a:noFill/>
          <a:ln w="12700">
            <a:noFill/>
            <a:miter lim="800000"/>
            <a:headEnd/>
            <a:tailEnd/>
          </a:ln>
        </p:spPr>
        <p:txBody>
          <a:bodyPr lIns="90488" tIns="44450" rIns="90488" bIns="44450">
            <a:prstTxWarp prst="textNoShape">
              <a:avLst/>
            </a:prstTxWarp>
            <a:spAutoFit/>
          </a:bodyPr>
          <a:lstStyle/>
          <a:p>
            <a:pPr eaLnBrk="0" hangingPunct="0"/>
            <a:r>
              <a:rPr lang="en-US" sz="1000">
                <a:solidFill>
                  <a:srgbClr val="000000"/>
                </a:solidFill>
                <a:latin typeface="Arial" charset="0"/>
              </a:rPr>
              <a:t>©</a:t>
            </a:r>
          </a:p>
        </p:txBody>
      </p:sp>
      <p:sp>
        <p:nvSpPr>
          <p:cNvPr id="76817" name="Freeform 18"/>
          <p:cNvSpPr>
            <a:spLocks/>
          </p:cNvSpPr>
          <p:nvPr/>
        </p:nvSpPr>
        <p:spPr bwMode="auto">
          <a:xfrm>
            <a:off x="5716588" y="25400"/>
            <a:ext cx="1290637" cy="2643188"/>
          </a:xfrm>
          <a:custGeom>
            <a:avLst/>
            <a:gdLst>
              <a:gd name="T0" fmla="*/ 2147483647 w 705"/>
              <a:gd name="T1" fmla="*/ 2147483647 h 1646"/>
              <a:gd name="T2" fmla="*/ 2147483647 w 705"/>
              <a:gd name="T3" fmla="*/ 2147483647 h 1646"/>
              <a:gd name="T4" fmla="*/ 2147483647 w 705"/>
              <a:gd name="T5" fmla="*/ 2147483647 h 1646"/>
              <a:gd name="T6" fmla="*/ 2147483647 w 705"/>
              <a:gd name="T7" fmla="*/ 2147483647 h 1646"/>
              <a:gd name="T8" fmla="*/ 2147483647 w 705"/>
              <a:gd name="T9" fmla="*/ 2147483647 h 1646"/>
              <a:gd name="T10" fmla="*/ 2147483647 w 705"/>
              <a:gd name="T11" fmla="*/ 2147483647 h 1646"/>
              <a:gd name="T12" fmla="*/ 2147483647 w 705"/>
              <a:gd name="T13" fmla="*/ 2147483647 h 1646"/>
              <a:gd name="T14" fmla="*/ 2147483647 w 705"/>
              <a:gd name="T15" fmla="*/ 2147483647 h 1646"/>
              <a:gd name="T16" fmla="*/ 2147483647 w 705"/>
              <a:gd name="T17" fmla="*/ 2147483647 h 1646"/>
              <a:gd name="T18" fmla="*/ 2147483647 w 705"/>
              <a:gd name="T19" fmla="*/ 2147483647 h 1646"/>
              <a:gd name="T20" fmla="*/ 2147483647 w 705"/>
              <a:gd name="T21" fmla="*/ 2147483647 h 1646"/>
              <a:gd name="T22" fmla="*/ 2147483647 w 705"/>
              <a:gd name="T23" fmla="*/ 2147483647 h 1646"/>
              <a:gd name="T24" fmla="*/ 2147483647 w 705"/>
              <a:gd name="T25" fmla="*/ 2147483647 h 1646"/>
              <a:gd name="T26" fmla="*/ 2147483647 w 705"/>
              <a:gd name="T27" fmla="*/ 2147483647 h 1646"/>
              <a:gd name="T28" fmla="*/ 2147483647 w 705"/>
              <a:gd name="T29" fmla="*/ 2147483647 h 1646"/>
              <a:gd name="T30" fmla="*/ 2147483647 w 705"/>
              <a:gd name="T31" fmla="*/ 2147483647 h 1646"/>
              <a:gd name="T32" fmla="*/ 2147483647 w 705"/>
              <a:gd name="T33" fmla="*/ 2147483647 h 1646"/>
              <a:gd name="T34" fmla="*/ 2147483647 w 705"/>
              <a:gd name="T35" fmla="*/ 2147483647 h 1646"/>
              <a:gd name="T36" fmla="*/ 2147483647 w 705"/>
              <a:gd name="T37" fmla="*/ 2147483647 h 1646"/>
              <a:gd name="T38" fmla="*/ 2147483647 w 705"/>
              <a:gd name="T39" fmla="*/ 2147483647 h 1646"/>
              <a:gd name="T40" fmla="*/ 2147483647 w 705"/>
              <a:gd name="T41" fmla="*/ 2147483647 h 1646"/>
              <a:gd name="T42" fmla="*/ 2147483647 w 705"/>
              <a:gd name="T43" fmla="*/ 2147483647 h 1646"/>
              <a:gd name="T44" fmla="*/ 2147483647 w 705"/>
              <a:gd name="T45" fmla="*/ 2147483647 h 1646"/>
              <a:gd name="T46" fmla="*/ 2147483647 w 705"/>
              <a:gd name="T47" fmla="*/ 2147483647 h 1646"/>
              <a:gd name="T48" fmla="*/ 2147483647 w 705"/>
              <a:gd name="T49" fmla="*/ 2147483647 h 1646"/>
              <a:gd name="T50" fmla="*/ 2147483647 w 705"/>
              <a:gd name="T51" fmla="*/ 2147483647 h 1646"/>
              <a:gd name="T52" fmla="*/ 2147483647 w 705"/>
              <a:gd name="T53" fmla="*/ 2147483647 h 1646"/>
              <a:gd name="T54" fmla="*/ 2147483647 w 705"/>
              <a:gd name="T55" fmla="*/ 2147483647 h 1646"/>
              <a:gd name="T56" fmla="*/ 2147483647 w 705"/>
              <a:gd name="T57" fmla="*/ 2147483647 h 1646"/>
              <a:gd name="T58" fmla="*/ 2147483647 w 705"/>
              <a:gd name="T59" fmla="*/ 2147483647 h 1646"/>
              <a:gd name="T60" fmla="*/ 2147483647 w 705"/>
              <a:gd name="T61" fmla="*/ 2147483647 h 1646"/>
              <a:gd name="T62" fmla="*/ 2147483647 w 705"/>
              <a:gd name="T63" fmla="*/ 2147483647 h 1646"/>
              <a:gd name="T64" fmla="*/ 2147483647 w 705"/>
              <a:gd name="T65" fmla="*/ 2147483647 h 1646"/>
              <a:gd name="T66" fmla="*/ 2147483647 w 705"/>
              <a:gd name="T67" fmla="*/ 2147483647 h 1646"/>
              <a:gd name="T68" fmla="*/ 2147483647 w 705"/>
              <a:gd name="T69" fmla="*/ 2147483647 h 1646"/>
              <a:gd name="T70" fmla="*/ 2147483647 w 705"/>
              <a:gd name="T71" fmla="*/ 2147483647 h 1646"/>
              <a:gd name="T72" fmla="*/ 2147483647 w 705"/>
              <a:gd name="T73" fmla="*/ 2147483647 h 1646"/>
              <a:gd name="T74" fmla="*/ 2147483647 w 705"/>
              <a:gd name="T75" fmla="*/ 2147483647 h 1646"/>
              <a:gd name="T76" fmla="*/ 2147483647 w 705"/>
              <a:gd name="T77" fmla="*/ 2147483647 h 1646"/>
              <a:gd name="T78" fmla="*/ 2147483647 w 705"/>
              <a:gd name="T79" fmla="*/ 2147483647 h 1646"/>
              <a:gd name="T80" fmla="*/ 2147483647 w 705"/>
              <a:gd name="T81" fmla="*/ 2147483647 h 1646"/>
              <a:gd name="T82" fmla="*/ 2147483647 w 705"/>
              <a:gd name="T83" fmla="*/ 2147483647 h 1646"/>
              <a:gd name="T84" fmla="*/ 2147483647 w 705"/>
              <a:gd name="T85" fmla="*/ 2147483647 h 1646"/>
              <a:gd name="T86" fmla="*/ 2147483647 w 705"/>
              <a:gd name="T87" fmla="*/ 2147483647 h 16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5"/>
              <a:gd name="T133" fmla="*/ 0 h 1646"/>
              <a:gd name="T134" fmla="*/ 705 w 705"/>
              <a:gd name="T135" fmla="*/ 1646 h 16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5" h="1646">
                <a:moveTo>
                  <a:pt x="0" y="1504"/>
                </a:moveTo>
                <a:lnTo>
                  <a:pt x="19" y="1504"/>
                </a:lnTo>
                <a:lnTo>
                  <a:pt x="38" y="1510"/>
                </a:lnTo>
                <a:lnTo>
                  <a:pt x="58" y="1510"/>
                </a:lnTo>
                <a:lnTo>
                  <a:pt x="77" y="1517"/>
                </a:lnTo>
                <a:lnTo>
                  <a:pt x="96" y="1530"/>
                </a:lnTo>
                <a:lnTo>
                  <a:pt x="115" y="1542"/>
                </a:lnTo>
                <a:lnTo>
                  <a:pt x="134" y="1555"/>
                </a:lnTo>
                <a:lnTo>
                  <a:pt x="154" y="1568"/>
                </a:lnTo>
                <a:lnTo>
                  <a:pt x="173" y="1587"/>
                </a:lnTo>
                <a:lnTo>
                  <a:pt x="192" y="1600"/>
                </a:lnTo>
                <a:lnTo>
                  <a:pt x="211" y="1619"/>
                </a:lnTo>
                <a:lnTo>
                  <a:pt x="230" y="1632"/>
                </a:lnTo>
                <a:lnTo>
                  <a:pt x="250" y="1638"/>
                </a:lnTo>
                <a:lnTo>
                  <a:pt x="269" y="1645"/>
                </a:lnTo>
                <a:lnTo>
                  <a:pt x="288" y="1645"/>
                </a:lnTo>
                <a:lnTo>
                  <a:pt x="307" y="1645"/>
                </a:lnTo>
                <a:lnTo>
                  <a:pt x="326" y="1626"/>
                </a:lnTo>
                <a:lnTo>
                  <a:pt x="339" y="1606"/>
                </a:lnTo>
                <a:lnTo>
                  <a:pt x="352" y="1587"/>
                </a:lnTo>
                <a:lnTo>
                  <a:pt x="365" y="1568"/>
                </a:lnTo>
                <a:lnTo>
                  <a:pt x="371" y="1549"/>
                </a:lnTo>
                <a:lnTo>
                  <a:pt x="378" y="1530"/>
                </a:lnTo>
                <a:lnTo>
                  <a:pt x="378" y="1510"/>
                </a:lnTo>
                <a:lnTo>
                  <a:pt x="384" y="1491"/>
                </a:lnTo>
                <a:lnTo>
                  <a:pt x="390" y="1472"/>
                </a:lnTo>
                <a:lnTo>
                  <a:pt x="403" y="1453"/>
                </a:lnTo>
                <a:lnTo>
                  <a:pt x="410" y="1434"/>
                </a:lnTo>
                <a:lnTo>
                  <a:pt x="416" y="1414"/>
                </a:lnTo>
                <a:lnTo>
                  <a:pt x="422" y="1395"/>
                </a:lnTo>
                <a:lnTo>
                  <a:pt x="429" y="1376"/>
                </a:lnTo>
                <a:lnTo>
                  <a:pt x="435" y="1357"/>
                </a:lnTo>
                <a:lnTo>
                  <a:pt x="442" y="1338"/>
                </a:lnTo>
                <a:lnTo>
                  <a:pt x="448" y="1318"/>
                </a:lnTo>
                <a:lnTo>
                  <a:pt x="461" y="1299"/>
                </a:lnTo>
                <a:lnTo>
                  <a:pt x="467" y="1280"/>
                </a:lnTo>
                <a:lnTo>
                  <a:pt x="474" y="1261"/>
                </a:lnTo>
                <a:lnTo>
                  <a:pt x="480" y="1242"/>
                </a:lnTo>
                <a:lnTo>
                  <a:pt x="480" y="1222"/>
                </a:lnTo>
                <a:lnTo>
                  <a:pt x="480" y="1203"/>
                </a:lnTo>
                <a:lnTo>
                  <a:pt x="486" y="1184"/>
                </a:lnTo>
                <a:lnTo>
                  <a:pt x="486" y="1165"/>
                </a:lnTo>
                <a:lnTo>
                  <a:pt x="493" y="1146"/>
                </a:lnTo>
                <a:lnTo>
                  <a:pt x="499" y="1126"/>
                </a:lnTo>
                <a:lnTo>
                  <a:pt x="506" y="1107"/>
                </a:lnTo>
                <a:lnTo>
                  <a:pt x="512" y="1088"/>
                </a:lnTo>
                <a:lnTo>
                  <a:pt x="518" y="1069"/>
                </a:lnTo>
                <a:lnTo>
                  <a:pt x="525" y="1011"/>
                </a:lnTo>
                <a:lnTo>
                  <a:pt x="538" y="992"/>
                </a:lnTo>
                <a:lnTo>
                  <a:pt x="538" y="973"/>
                </a:lnTo>
                <a:lnTo>
                  <a:pt x="544" y="922"/>
                </a:lnTo>
                <a:lnTo>
                  <a:pt x="544" y="864"/>
                </a:lnTo>
                <a:lnTo>
                  <a:pt x="544" y="813"/>
                </a:lnTo>
                <a:lnTo>
                  <a:pt x="544" y="794"/>
                </a:lnTo>
                <a:lnTo>
                  <a:pt x="544" y="774"/>
                </a:lnTo>
                <a:lnTo>
                  <a:pt x="550" y="755"/>
                </a:lnTo>
                <a:lnTo>
                  <a:pt x="557" y="736"/>
                </a:lnTo>
                <a:lnTo>
                  <a:pt x="557" y="717"/>
                </a:lnTo>
                <a:lnTo>
                  <a:pt x="563" y="698"/>
                </a:lnTo>
                <a:lnTo>
                  <a:pt x="563" y="678"/>
                </a:lnTo>
                <a:lnTo>
                  <a:pt x="570" y="659"/>
                </a:lnTo>
                <a:lnTo>
                  <a:pt x="582" y="640"/>
                </a:lnTo>
                <a:lnTo>
                  <a:pt x="589" y="621"/>
                </a:lnTo>
                <a:lnTo>
                  <a:pt x="595" y="602"/>
                </a:lnTo>
                <a:lnTo>
                  <a:pt x="595" y="550"/>
                </a:lnTo>
                <a:lnTo>
                  <a:pt x="602" y="499"/>
                </a:lnTo>
                <a:lnTo>
                  <a:pt x="608" y="480"/>
                </a:lnTo>
                <a:lnTo>
                  <a:pt x="608" y="435"/>
                </a:lnTo>
                <a:lnTo>
                  <a:pt x="608" y="384"/>
                </a:lnTo>
                <a:lnTo>
                  <a:pt x="614" y="365"/>
                </a:lnTo>
                <a:lnTo>
                  <a:pt x="614" y="346"/>
                </a:lnTo>
                <a:lnTo>
                  <a:pt x="627" y="326"/>
                </a:lnTo>
                <a:lnTo>
                  <a:pt x="634" y="307"/>
                </a:lnTo>
                <a:lnTo>
                  <a:pt x="640" y="288"/>
                </a:lnTo>
                <a:lnTo>
                  <a:pt x="646" y="269"/>
                </a:lnTo>
                <a:lnTo>
                  <a:pt x="653" y="250"/>
                </a:lnTo>
                <a:lnTo>
                  <a:pt x="659" y="230"/>
                </a:lnTo>
                <a:lnTo>
                  <a:pt x="666" y="211"/>
                </a:lnTo>
                <a:lnTo>
                  <a:pt x="672" y="192"/>
                </a:lnTo>
                <a:lnTo>
                  <a:pt x="678" y="173"/>
                </a:lnTo>
                <a:lnTo>
                  <a:pt x="678" y="154"/>
                </a:lnTo>
                <a:lnTo>
                  <a:pt x="685" y="134"/>
                </a:lnTo>
                <a:lnTo>
                  <a:pt x="685" y="115"/>
                </a:lnTo>
                <a:lnTo>
                  <a:pt x="691" y="96"/>
                </a:lnTo>
                <a:lnTo>
                  <a:pt x="691" y="77"/>
                </a:lnTo>
                <a:lnTo>
                  <a:pt x="698" y="58"/>
                </a:lnTo>
                <a:lnTo>
                  <a:pt x="698" y="38"/>
                </a:lnTo>
                <a:lnTo>
                  <a:pt x="704" y="19"/>
                </a:lnTo>
                <a:lnTo>
                  <a:pt x="704" y="0"/>
                </a:lnTo>
              </a:path>
            </a:pathLst>
          </a:custGeom>
          <a:noFill/>
          <a:ln w="25400" cap="rnd">
            <a:solidFill>
              <a:srgbClr val="000000"/>
            </a:solidFill>
            <a:round/>
            <a:headEnd/>
            <a:tailEnd/>
          </a:ln>
        </p:spPr>
        <p:txBody>
          <a:bodyPr>
            <a:prstTxWarp prst="textNoShape">
              <a:avLst/>
            </a:prstTxWarp>
          </a:bodyPr>
          <a:lstStyle/>
          <a:p>
            <a:endParaRPr lang="en-US"/>
          </a:p>
        </p:txBody>
      </p:sp>
      <p:sp>
        <p:nvSpPr>
          <p:cNvPr id="76818" name="Freeform 19"/>
          <p:cNvSpPr>
            <a:spLocks/>
          </p:cNvSpPr>
          <p:nvPr/>
        </p:nvSpPr>
        <p:spPr bwMode="auto">
          <a:xfrm>
            <a:off x="4789488" y="4486275"/>
            <a:ext cx="811212" cy="2262188"/>
          </a:xfrm>
          <a:custGeom>
            <a:avLst/>
            <a:gdLst>
              <a:gd name="T0" fmla="*/ 0 w 443"/>
              <a:gd name="T1" fmla="*/ 2147483647 h 1409"/>
              <a:gd name="T2" fmla="*/ 2147483647 w 443"/>
              <a:gd name="T3" fmla="*/ 2147483647 h 1409"/>
              <a:gd name="T4" fmla="*/ 2147483647 w 443"/>
              <a:gd name="T5" fmla="*/ 2147483647 h 1409"/>
              <a:gd name="T6" fmla="*/ 2147483647 w 443"/>
              <a:gd name="T7" fmla="*/ 2147483647 h 1409"/>
              <a:gd name="T8" fmla="*/ 2147483647 w 443"/>
              <a:gd name="T9" fmla="*/ 2147483647 h 1409"/>
              <a:gd name="T10" fmla="*/ 2147483647 w 443"/>
              <a:gd name="T11" fmla="*/ 2147483647 h 1409"/>
              <a:gd name="T12" fmla="*/ 2147483647 w 443"/>
              <a:gd name="T13" fmla="*/ 2147483647 h 1409"/>
              <a:gd name="T14" fmla="*/ 2147483647 w 443"/>
              <a:gd name="T15" fmla="*/ 2147483647 h 1409"/>
              <a:gd name="T16" fmla="*/ 2147483647 w 443"/>
              <a:gd name="T17" fmla="*/ 2147483647 h 1409"/>
              <a:gd name="T18" fmla="*/ 2147483647 w 443"/>
              <a:gd name="T19" fmla="*/ 2147483647 h 1409"/>
              <a:gd name="T20" fmla="*/ 2147483647 w 443"/>
              <a:gd name="T21" fmla="*/ 2147483647 h 1409"/>
              <a:gd name="T22" fmla="*/ 2147483647 w 443"/>
              <a:gd name="T23" fmla="*/ 2147483647 h 1409"/>
              <a:gd name="T24" fmla="*/ 2147483647 w 443"/>
              <a:gd name="T25" fmla="*/ 2147483647 h 1409"/>
              <a:gd name="T26" fmla="*/ 2147483647 w 443"/>
              <a:gd name="T27" fmla="*/ 2147483647 h 1409"/>
              <a:gd name="T28" fmla="*/ 2147483647 w 443"/>
              <a:gd name="T29" fmla="*/ 2147483647 h 1409"/>
              <a:gd name="T30" fmla="*/ 2147483647 w 443"/>
              <a:gd name="T31" fmla="*/ 2147483647 h 1409"/>
              <a:gd name="T32" fmla="*/ 2147483647 w 443"/>
              <a:gd name="T33" fmla="*/ 2147483647 h 1409"/>
              <a:gd name="T34" fmla="*/ 2147483647 w 443"/>
              <a:gd name="T35" fmla="*/ 2147483647 h 1409"/>
              <a:gd name="T36" fmla="*/ 2147483647 w 443"/>
              <a:gd name="T37" fmla="*/ 2147483647 h 1409"/>
              <a:gd name="T38" fmla="*/ 2147483647 w 443"/>
              <a:gd name="T39" fmla="*/ 2147483647 h 1409"/>
              <a:gd name="T40" fmla="*/ 2147483647 w 443"/>
              <a:gd name="T41" fmla="*/ 2147483647 h 1409"/>
              <a:gd name="T42" fmla="*/ 2147483647 w 443"/>
              <a:gd name="T43" fmla="*/ 2147483647 h 1409"/>
              <a:gd name="T44" fmla="*/ 2147483647 w 443"/>
              <a:gd name="T45" fmla="*/ 2147483647 h 1409"/>
              <a:gd name="T46" fmla="*/ 2147483647 w 443"/>
              <a:gd name="T47" fmla="*/ 2147483647 h 1409"/>
              <a:gd name="T48" fmla="*/ 2147483647 w 443"/>
              <a:gd name="T49" fmla="*/ 2147483647 h 1409"/>
              <a:gd name="T50" fmla="*/ 2147483647 w 443"/>
              <a:gd name="T51" fmla="*/ 2147483647 h 1409"/>
              <a:gd name="T52" fmla="*/ 2147483647 w 443"/>
              <a:gd name="T53" fmla="*/ 2147483647 h 1409"/>
              <a:gd name="T54" fmla="*/ 2147483647 w 443"/>
              <a:gd name="T55" fmla="*/ 2147483647 h 1409"/>
              <a:gd name="T56" fmla="*/ 2147483647 w 443"/>
              <a:gd name="T57" fmla="*/ 2147483647 h 1409"/>
              <a:gd name="T58" fmla="*/ 2147483647 w 443"/>
              <a:gd name="T59" fmla="*/ 2147483647 h 1409"/>
              <a:gd name="T60" fmla="*/ 2147483647 w 443"/>
              <a:gd name="T61" fmla="*/ 2147483647 h 1409"/>
              <a:gd name="T62" fmla="*/ 2147483647 w 443"/>
              <a:gd name="T63" fmla="*/ 2147483647 h 1409"/>
              <a:gd name="T64" fmla="*/ 2147483647 w 443"/>
              <a:gd name="T65" fmla="*/ 2147483647 h 1409"/>
              <a:gd name="T66" fmla="*/ 2147483647 w 443"/>
              <a:gd name="T67" fmla="*/ 2147483647 h 1409"/>
              <a:gd name="T68" fmla="*/ 2147483647 w 443"/>
              <a:gd name="T69" fmla="*/ 2147483647 h 1409"/>
              <a:gd name="T70" fmla="*/ 2147483647 w 443"/>
              <a:gd name="T71" fmla="*/ 2147483647 h 1409"/>
              <a:gd name="T72" fmla="*/ 2147483647 w 443"/>
              <a:gd name="T73" fmla="*/ 2147483647 h 1409"/>
              <a:gd name="T74" fmla="*/ 2147483647 w 443"/>
              <a:gd name="T75" fmla="*/ 2147483647 h 1409"/>
              <a:gd name="T76" fmla="*/ 2147483647 w 443"/>
              <a:gd name="T77" fmla="*/ 2147483647 h 1409"/>
              <a:gd name="T78" fmla="*/ 2147483647 w 443"/>
              <a:gd name="T79" fmla="*/ 2147483647 h 1409"/>
              <a:gd name="T80" fmla="*/ 2147483647 w 443"/>
              <a:gd name="T81" fmla="*/ 2147483647 h 1409"/>
              <a:gd name="T82" fmla="*/ 2147483647 w 443"/>
              <a:gd name="T83" fmla="*/ 2147483647 h 1409"/>
              <a:gd name="T84" fmla="*/ 2147483647 w 443"/>
              <a:gd name="T85" fmla="*/ 2147483647 h 1409"/>
              <a:gd name="T86" fmla="*/ 2147483647 w 443"/>
              <a:gd name="T87" fmla="*/ 2147483647 h 1409"/>
              <a:gd name="T88" fmla="*/ 2147483647 w 443"/>
              <a:gd name="T89" fmla="*/ 2147483647 h 1409"/>
              <a:gd name="T90" fmla="*/ 2147483647 w 443"/>
              <a:gd name="T91" fmla="*/ 2147483647 h 1409"/>
              <a:gd name="T92" fmla="*/ 2147483647 w 443"/>
              <a:gd name="T93" fmla="*/ 2147483647 h 1409"/>
              <a:gd name="T94" fmla="*/ 2147483647 w 443"/>
              <a:gd name="T95" fmla="*/ 2147483647 h 1409"/>
              <a:gd name="T96" fmla="*/ 2147483647 w 443"/>
              <a:gd name="T97" fmla="*/ 2147483647 h 1409"/>
              <a:gd name="T98" fmla="*/ 2147483647 w 443"/>
              <a:gd name="T99" fmla="*/ 2147483647 h 1409"/>
              <a:gd name="T100" fmla="*/ 2147483647 w 443"/>
              <a:gd name="T101" fmla="*/ 2147483647 h 1409"/>
              <a:gd name="T102" fmla="*/ 2147483647 w 443"/>
              <a:gd name="T103" fmla="*/ 2147483647 h 1409"/>
              <a:gd name="T104" fmla="*/ 2147483647 w 443"/>
              <a:gd name="T105" fmla="*/ 2147483647 h 1409"/>
              <a:gd name="T106" fmla="*/ 2147483647 w 443"/>
              <a:gd name="T107" fmla="*/ 2147483647 h 1409"/>
              <a:gd name="T108" fmla="*/ 2147483647 w 443"/>
              <a:gd name="T109" fmla="*/ 2147483647 h 1409"/>
              <a:gd name="T110" fmla="*/ 2147483647 w 443"/>
              <a:gd name="T111" fmla="*/ 2147483647 h 1409"/>
              <a:gd name="T112" fmla="*/ 2147483647 w 443"/>
              <a:gd name="T113" fmla="*/ 2147483647 h 1409"/>
              <a:gd name="T114" fmla="*/ 2147483647 w 443"/>
              <a:gd name="T115" fmla="*/ 2147483647 h 1409"/>
              <a:gd name="T116" fmla="*/ 2147483647 w 443"/>
              <a:gd name="T117" fmla="*/ 2147483647 h 1409"/>
              <a:gd name="T118" fmla="*/ 2147483647 w 443"/>
              <a:gd name="T119" fmla="*/ 0 h 14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3"/>
              <a:gd name="T181" fmla="*/ 0 h 1409"/>
              <a:gd name="T182" fmla="*/ 443 w 443"/>
              <a:gd name="T183" fmla="*/ 1409 h 14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3" h="1409">
                <a:moveTo>
                  <a:pt x="0" y="1408"/>
                </a:moveTo>
                <a:lnTo>
                  <a:pt x="39" y="1184"/>
                </a:lnTo>
                <a:lnTo>
                  <a:pt x="52" y="1165"/>
                </a:lnTo>
                <a:lnTo>
                  <a:pt x="58" y="1146"/>
                </a:lnTo>
                <a:lnTo>
                  <a:pt x="65" y="1126"/>
                </a:lnTo>
                <a:lnTo>
                  <a:pt x="77" y="1107"/>
                </a:lnTo>
                <a:lnTo>
                  <a:pt x="84" y="1088"/>
                </a:lnTo>
                <a:lnTo>
                  <a:pt x="90" y="1069"/>
                </a:lnTo>
                <a:lnTo>
                  <a:pt x="103" y="1050"/>
                </a:lnTo>
                <a:lnTo>
                  <a:pt x="116" y="1030"/>
                </a:lnTo>
                <a:lnTo>
                  <a:pt x="129" y="1011"/>
                </a:lnTo>
                <a:lnTo>
                  <a:pt x="141" y="992"/>
                </a:lnTo>
                <a:lnTo>
                  <a:pt x="154" y="973"/>
                </a:lnTo>
                <a:lnTo>
                  <a:pt x="167" y="954"/>
                </a:lnTo>
                <a:lnTo>
                  <a:pt x="173" y="934"/>
                </a:lnTo>
                <a:lnTo>
                  <a:pt x="193" y="915"/>
                </a:lnTo>
                <a:lnTo>
                  <a:pt x="205" y="896"/>
                </a:lnTo>
                <a:lnTo>
                  <a:pt x="218" y="877"/>
                </a:lnTo>
                <a:lnTo>
                  <a:pt x="231" y="858"/>
                </a:lnTo>
                <a:lnTo>
                  <a:pt x="244" y="838"/>
                </a:lnTo>
                <a:lnTo>
                  <a:pt x="257" y="819"/>
                </a:lnTo>
                <a:lnTo>
                  <a:pt x="269" y="800"/>
                </a:lnTo>
                <a:lnTo>
                  <a:pt x="282" y="781"/>
                </a:lnTo>
                <a:lnTo>
                  <a:pt x="295" y="762"/>
                </a:lnTo>
                <a:lnTo>
                  <a:pt x="308" y="742"/>
                </a:lnTo>
                <a:lnTo>
                  <a:pt x="314" y="723"/>
                </a:lnTo>
                <a:lnTo>
                  <a:pt x="321" y="672"/>
                </a:lnTo>
                <a:lnTo>
                  <a:pt x="333" y="653"/>
                </a:lnTo>
                <a:lnTo>
                  <a:pt x="340" y="595"/>
                </a:lnTo>
                <a:lnTo>
                  <a:pt x="346" y="538"/>
                </a:lnTo>
                <a:lnTo>
                  <a:pt x="359" y="518"/>
                </a:lnTo>
                <a:lnTo>
                  <a:pt x="365" y="499"/>
                </a:lnTo>
                <a:lnTo>
                  <a:pt x="385" y="486"/>
                </a:lnTo>
                <a:lnTo>
                  <a:pt x="391" y="467"/>
                </a:lnTo>
                <a:lnTo>
                  <a:pt x="397" y="448"/>
                </a:lnTo>
                <a:lnTo>
                  <a:pt x="410" y="429"/>
                </a:lnTo>
                <a:lnTo>
                  <a:pt x="417" y="410"/>
                </a:lnTo>
                <a:lnTo>
                  <a:pt x="423" y="390"/>
                </a:lnTo>
                <a:lnTo>
                  <a:pt x="423" y="371"/>
                </a:lnTo>
                <a:lnTo>
                  <a:pt x="423" y="352"/>
                </a:lnTo>
                <a:lnTo>
                  <a:pt x="417" y="333"/>
                </a:lnTo>
                <a:lnTo>
                  <a:pt x="417" y="314"/>
                </a:lnTo>
                <a:lnTo>
                  <a:pt x="417" y="294"/>
                </a:lnTo>
                <a:lnTo>
                  <a:pt x="417" y="275"/>
                </a:lnTo>
                <a:lnTo>
                  <a:pt x="423" y="256"/>
                </a:lnTo>
                <a:lnTo>
                  <a:pt x="429" y="237"/>
                </a:lnTo>
                <a:lnTo>
                  <a:pt x="436" y="218"/>
                </a:lnTo>
                <a:lnTo>
                  <a:pt x="442" y="198"/>
                </a:lnTo>
                <a:lnTo>
                  <a:pt x="442" y="179"/>
                </a:lnTo>
                <a:lnTo>
                  <a:pt x="442" y="160"/>
                </a:lnTo>
                <a:lnTo>
                  <a:pt x="442" y="141"/>
                </a:lnTo>
                <a:lnTo>
                  <a:pt x="436" y="122"/>
                </a:lnTo>
                <a:lnTo>
                  <a:pt x="429" y="102"/>
                </a:lnTo>
                <a:lnTo>
                  <a:pt x="423" y="83"/>
                </a:lnTo>
                <a:lnTo>
                  <a:pt x="404" y="77"/>
                </a:lnTo>
                <a:lnTo>
                  <a:pt x="385" y="64"/>
                </a:lnTo>
                <a:lnTo>
                  <a:pt x="365" y="58"/>
                </a:lnTo>
                <a:lnTo>
                  <a:pt x="353" y="38"/>
                </a:lnTo>
                <a:lnTo>
                  <a:pt x="340" y="19"/>
                </a:lnTo>
                <a:lnTo>
                  <a:pt x="321" y="0"/>
                </a:lnTo>
              </a:path>
            </a:pathLst>
          </a:custGeom>
          <a:noFill/>
          <a:ln w="25400" cap="rnd">
            <a:solidFill>
              <a:srgbClr val="000000"/>
            </a:solidFill>
            <a:round/>
            <a:headEnd/>
            <a:tailEnd/>
          </a:ln>
        </p:spPr>
        <p:txBody>
          <a:bodyPr>
            <a:prstTxWarp prst="textNoShape">
              <a:avLst/>
            </a:prstTxWarp>
          </a:bodyPr>
          <a:lstStyle/>
          <a:p>
            <a:endParaRPr lang="en-US"/>
          </a:p>
        </p:txBody>
      </p:sp>
      <p:sp>
        <p:nvSpPr>
          <p:cNvPr id="76819" name="Rectangle 20"/>
          <p:cNvSpPr>
            <a:spLocks noChangeArrowheads="1"/>
          </p:cNvSpPr>
          <p:nvPr/>
        </p:nvSpPr>
        <p:spPr bwMode="auto">
          <a:xfrm rot="-4440000">
            <a:off x="3840424" y="2721970"/>
            <a:ext cx="1502840" cy="582211"/>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zh-CN" altLang="en-US" sz="3200" b="1" i="1" dirty="0" smtClean="0">
                <a:solidFill>
                  <a:srgbClr val="C1CEFF"/>
                </a:solidFill>
                <a:latin typeface="Arial" charset="0"/>
              </a:rPr>
              <a:t>地中海</a:t>
            </a:r>
            <a:endParaRPr lang="en-US" sz="3200" b="1" i="1" dirty="0">
              <a:solidFill>
                <a:srgbClr val="C1CEFF"/>
              </a:solidFill>
              <a:latin typeface="Arial" charset="0"/>
            </a:endParaRPr>
          </a:p>
        </p:txBody>
      </p:sp>
      <p:sp>
        <p:nvSpPr>
          <p:cNvPr id="76820" name="AutoShape 21"/>
          <p:cNvSpPr>
            <a:spLocks noChangeArrowheads="1"/>
          </p:cNvSpPr>
          <p:nvPr/>
        </p:nvSpPr>
        <p:spPr bwMode="auto">
          <a:xfrm rot="-5400000">
            <a:off x="7425531" y="453232"/>
            <a:ext cx="835025" cy="249238"/>
          </a:xfrm>
          <a:prstGeom prst="rightArrow">
            <a:avLst>
              <a:gd name="adj1" fmla="val 50000"/>
              <a:gd name="adj2" fmla="val 167531"/>
            </a:avLst>
          </a:prstGeom>
          <a:solidFill>
            <a:srgbClr val="FAFD00"/>
          </a:solidFill>
          <a:ln w="12700">
            <a:solidFill>
              <a:schemeClr val="tx1"/>
            </a:solidFill>
            <a:miter lim="800000"/>
            <a:headEnd/>
            <a:tailEnd/>
          </a:ln>
        </p:spPr>
        <p:txBody>
          <a:bodyPr wrap="none" anchor="ctr">
            <a:prstTxWarp prst="textNoShape">
              <a:avLst/>
            </a:prstTxWarp>
          </a:bodyPr>
          <a:lstStyle/>
          <a:p>
            <a:endParaRPr lang="en-US"/>
          </a:p>
        </p:txBody>
      </p:sp>
      <p:sp>
        <p:nvSpPr>
          <p:cNvPr id="23574" name="Rectangle 22"/>
          <p:cNvSpPr>
            <a:spLocks noChangeArrowheads="1"/>
          </p:cNvSpPr>
          <p:nvPr/>
        </p:nvSpPr>
        <p:spPr bwMode="auto">
          <a:xfrm>
            <a:off x="6937375" y="990600"/>
            <a:ext cx="1914525" cy="541174"/>
          </a:xfrm>
          <a:prstGeom prst="rect">
            <a:avLst/>
          </a:prstGeom>
          <a:noFill/>
          <a:ln w="12700">
            <a:noFill/>
            <a:miter lim="800000"/>
            <a:headEnd/>
            <a:tailEnd/>
          </a:ln>
          <a:effectLst/>
        </p:spPr>
        <p:txBody>
          <a:bodyPr lIns="90488" tIns="44450" rIns="90488" bIns="44450">
            <a:prstTxWarp prst="textNoShape">
              <a:avLst/>
            </a:prstTxWarp>
            <a:spAutoFit/>
          </a:bodyPr>
          <a:lstStyle/>
          <a:p>
            <a:pPr algn="ctr" eaLnBrk="0" hangingPunct="0">
              <a:lnSpc>
                <a:spcPct val="90000"/>
              </a:lnSpc>
            </a:pPr>
            <a:r>
              <a:rPr lang="en-US" sz="3200" b="1" dirty="0" smtClean="0">
                <a:effectLst>
                  <a:outerShdw blurRad="38100" dist="38100" dir="2700000" algn="tl">
                    <a:srgbClr val="FFFFFF"/>
                  </a:outerShdw>
                </a:effectLst>
                <a:latin typeface="Arial Narrow" charset="0"/>
              </a:rPr>
              <a:t>赫梯</a:t>
            </a:r>
            <a:r>
              <a:rPr lang="zh-CN" altLang="en-US" sz="3200" b="1" dirty="0" smtClean="0">
                <a:effectLst>
                  <a:outerShdw blurRad="38100" dist="38100" dir="2700000" algn="tl">
                    <a:srgbClr val="FFFFFF"/>
                  </a:outerShdw>
                </a:effectLst>
                <a:latin typeface="Arial Narrow" charset="0"/>
              </a:rPr>
              <a:t>帝国</a:t>
            </a:r>
            <a:endParaRPr lang="en-US" sz="3200" b="1" dirty="0">
              <a:effectLst>
                <a:outerShdw blurRad="38100" dist="38100" dir="2700000" algn="tl">
                  <a:srgbClr val="FFFFFF"/>
                </a:outerShdw>
              </a:effectLst>
              <a:latin typeface="Arial Narrow" charset="0"/>
            </a:endParaRPr>
          </a:p>
        </p:txBody>
      </p:sp>
      <p:sp>
        <p:nvSpPr>
          <p:cNvPr id="23575" name="Rectangle 23"/>
          <p:cNvSpPr>
            <a:spLocks noChangeArrowheads="1"/>
          </p:cNvSpPr>
          <p:nvPr/>
        </p:nvSpPr>
        <p:spPr bwMode="auto">
          <a:xfrm>
            <a:off x="7440613" y="5548313"/>
            <a:ext cx="1106073" cy="4591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b="1" dirty="0" smtClean="0">
                <a:effectLst>
                  <a:outerShdw blurRad="38100" dist="38100" dir="2700000" algn="tl">
                    <a:srgbClr val="FFFFFF"/>
                  </a:outerShdw>
                </a:effectLst>
                <a:latin typeface="Arial Narrow" charset="0"/>
              </a:rPr>
              <a:t>以东人</a:t>
            </a:r>
            <a:endParaRPr lang="en-US" b="1" dirty="0">
              <a:solidFill>
                <a:srgbClr val="FFFFFF"/>
              </a:solidFill>
              <a:effectLst>
                <a:outerShdw blurRad="38100" dist="38100" dir="2700000" algn="tl">
                  <a:srgbClr val="808080"/>
                </a:outerShdw>
              </a:effectLst>
              <a:latin typeface="Arial Narrow" charset="0"/>
            </a:endParaRPr>
          </a:p>
        </p:txBody>
      </p:sp>
      <p:sp>
        <p:nvSpPr>
          <p:cNvPr id="23576" name="Rectangle 24"/>
          <p:cNvSpPr>
            <a:spLocks noChangeArrowheads="1"/>
          </p:cNvSpPr>
          <p:nvPr/>
        </p:nvSpPr>
        <p:spPr bwMode="auto">
          <a:xfrm>
            <a:off x="7375525" y="4881563"/>
            <a:ext cx="1106073" cy="4591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b="1" dirty="0" smtClean="0">
                <a:effectLst>
                  <a:outerShdw blurRad="38100" dist="38100" dir="2700000" algn="tl">
                    <a:srgbClr val="FFFFFF"/>
                  </a:outerShdw>
                </a:effectLst>
                <a:latin typeface="Arial Narrow" charset="0"/>
              </a:rPr>
              <a:t>摩押人</a:t>
            </a:r>
            <a:endParaRPr lang="en-US" b="1" dirty="0">
              <a:effectLst>
                <a:outerShdw blurRad="38100" dist="38100" dir="2700000" algn="tl">
                  <a:srgbClr val="FFFFFF"/>
                </a:outerShdw>
              </a:effectLst>
              <a:latin typeface="Arial Narrow" charset="0"/>
            </a:endParaRPr>
          </a:p>
        </p:txBody>
      </p:sp>
      <p:sp>
        <p:nvSpPr>
          <p:cNvPr id="23577" name="Rectangle 25"/>
          <p:cNvSpPr>
            <a:spLocks noChangeArrowheads="1"/>
          </p:cNvSpPr>
          <p:nvPr/>
        </p:nvSpPr>
        <p:spPr bwMode="auto">
          <a:xfrm rot="16200000">
            <a:off x="7526338" y="3432813"/>
            <a:ext cx="1708150" cy="459100"/>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r>
              <a:rPr lang="zh-CN" altLang="en-US" b="1" dirty="0" smtClean="0">
                <a:effectLst>
                  <a:outerShdw blurRad="38100" dist="38100" dir="2700000" algn="tl">
                    <a:srgbClr val="FFFFFF"/>
                  </a:outerShdw>
                </a:effectLst>
                <a:latin typeface="Arial Narrow" charset="0"/>
              </a:rPr>
              <a:t>阿莫里特人</a:t>
            </a:r>
            <a:endParaRPr lang="en-US" b="1" dirty="0">
              <a:solidFill>
                <a:srgbClr val="FFFFFF"/>
              </a:solidFill>
              <a:effectLst>
                <a:outerShdw blurRad="38100" dist="38100" dir="2700000" algn="tl">
                  <a:srgbClr val="808080"/>
                </a:outerShdw>
              </a:effectLst>
              <a:latin typeface="Arial Narrow" charset="0"/>
            </a:endParaRPr>
          </a:p>
        </p:txBody>
      </p:sp>
      <p:sp>
        <p:nvSpPr>
          <p:cNvPr id="23578" name="Rectangle 26"/>
          <p:cNvSpPr>
            <a:spLocks noChangeArrowheads="1"/>
          </p:cNvSpPr>
          <p:nvPr/>
        </p:nvSpPr>
        <p:spPr bwMode="auto">
          <a:xfrm>
            <a:off x="7543800" y="6172200"/>
            <a:ext cx="1106073" cy="4591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b="1" dirty="0" smtClean="0">
                <a:effectLst>
                  <a:outerShdw blurRad="38100" dist="38100" dir="2700000" algn="tl">
                    <a:srgbClr val="FFFFFF"/>
                  </a:outerShdw>
                </a:effectLst>
                <a:latin typeface="Arial Narrow" charset="0"/>
              </a:rPr>
              <a:t>米甸人</a:t>
            </a:r>
            <a:endParaRPr lang="en-US" b="1" dirty="0">
              <a:solidFill>
                <a:srgbClr val="FFFFFF"/>
              </a:solidFill>
              <a:effectLst>
                <a:outerShdw blurRad="38100" dist="38100" dir="2700000" algn="tl">
                  <a:srgbClr val="808080"/>
                </a:outerShdw>
              </a:effectLst>
              <a:latin typeface="Arial Narrow" charset="0"/>
            </a:endParaRPr>
          </a:p>
        </p:txBody>
      </p:sp>
      <p:sp>
        <p:nvSpPr>
          <p:cNvPr id="23579" name="Text Box 27"/>
          <p:cNvSpPr txBox="1">
            <a:spLocks noChangeArrowheads="1"/>
          </p:cNvSpPr>
          <p:nvPr/>
        </p:nvSpPr>
        <p:spPr bwMode="auto">
          <a:xfrm>
            <a:off x="7620000" y="5334000"/>
            <a:ext cx="990600" cy="306388"/>
          </a:xfrm>
          <a:prstGeom prst="rect">
            <a:avLst/>
          </a:prstGeom>
          <a:noFill/>
          <a:ln w="9525">
            <a:noFill/>
            <a:miter lim="800000"/>
            <a:headEnd/>
            <a:tailEnd/>
          </a:ln>
          <a:effectLst/>
        </p:spPr>
        <p:txBody>
          <a:bodyPr>
            <a:prstTxWarp prst="textNoShape">
              <a:avLst/>
            </a:prstTxWarp>
            <a:spAutoFit/>
          </a:bodyPr>
          <a:lstStyle/>
          <a:p>
            <a:pPr>
              <a:spcBef>
                <a:spcPct val="50000"/>
              </a:spcBef>
            </a:pPr>
            <a:r>
              <a:rPr lang="zh-CN" altLang="en-US" sz="1400" b="1" dirty="0" smtClean="0">
                <a:solidFill>
                  <a:schemeClr val="accent2"/>
                </a:solidFill>
                <a:effectLst>
                  <a:outerShdw blurRad="38100" dist="38100" dir="2700000" algn="tl">
                    <a:srgbClr val="FFFFFF"/>
                  </a:outerShdw>
                </a:effectLst>
                <a:latin typeface="Tahoma" charset="0"/>
              </a:rPr>
              <a:t>亚嫩河</a:t>
            </a:r>
            <a:endParaRPr lang="en-US" sz="1400" b="1" dirty="0">
              <a:solidFill>
                <a:schemeClr val="accent2"/>
              </a:solidFill>
              <a:effectLst>
                <a:outerShdw blurRad="38100" dist="38100" dir="2700000" algn="tl">
                  <a:srgbClr val="FFFFFF"/>
                </a:outerShdw>
              </a:effectLst>
              <a:latin typeface="Tahoma" charset="0"/>
            </a:endParaRPr>
          </a:p>
        </p:txBody>
      </p:sp>
      <p:sp>
        <p:nvSpPr>
          <p:cNvPr id="23580" name="Text Box 28"/>
          <p:cNvSpPr txBox="1">
            <a:spLocks noChangeArrowheads="1"/>
          </p:cNvSpPr>
          <p:nvPr/>
        </p:nvSpPr>
        <p:spPr bwMode="auto">
          <a:xfrm>
            <a:off x="7162800" y="3505200"/>
            <a:ext cx="1066800" cy="306388"/>
          </a:xfrm>
          <a:prstGeom prst="rect">
            <a:avLst/>
          </a:prstGeom>
          <a:noFill/>
          <a:ln w="9525">
            <a:noFill/>
            <a:miter lim="800000"/>
            <a:headEnd/>
            <a:tailEnd/>
          </a:ln>
          <a:effectLst/>
        </p:spPr>
        <p:txBody>
          <a:bodyPr>
            <a:prstTxWarp prst="textNoShape">
              <a:avLst/>
            </a:prstTxWarp>
            <a:spAutoFit/>
          </a:bodyPr>
          <a:lstStyle/>
          <a:p>
            <a:pPr>
              <a:spcBef>
                <a:spcPct val="50000"/>
              </a:spcBef>
            </a:pPr>
            <a:r>
              <a:rPr lang="zh-CN" altLang="en-US" sz="1400" b="1" dirty="0" smtClean="0">
                <a:solidFill>
                  <a:schemeClr val="accent2"/>
                </a:solidFill>
                <a:effectLst>
                  <a:outerShdw blurRad="38100" dist="38100" dir="2700000" algn="tl">
                    <a:srgbClr val="FFFFFF"/>
                  </a:outerShdw>
                </a:effectLst>
                <a:latin typeface="Tahoma" charset="0"/>
              </a:rPr>
              <a:t>雅博河</a:t>
            </a:r>
            <a:endParaRPr lang="en-US" sz="1400" b="1" dirty="0">
              <a:solidFill>
                <a:schemeClr val="accent2"/>
              </a:solidFill>
              <a:effectLst>
                <a:outerShdw blurRad="38100" dist="38100" dir="2700000" algn="tl">
                  <a:srgbClr val="FFFFFF"/>
                </a:outerShdw>
              </a:effectLst>
              <a:latin typeface="Tahoma" charset="0"/>
            </a:endParaRPr>
          </a:p>
        </p:txBody>
      </p:sp>
      <p:sp>
        <p:nvSpPr>
          <p:cNvPr id="23581" name="AutoShape 29"/>
          <p:cNvSpPr>
            <a:spLocks noChangeArrowheads="1"/>
          </p:cNvSpPr>
          <p:nvPr/>
        </p:nvSpPr>
        <p:spPr bwMode="auto">
          <a:xfrm>
            <a:off x="7848600" y="4191000"/>
            <a:ext cx="77788" cy="85725"/>
          </a:xfrm>
          <a:prstGeom prst="star5">
            <a:avLst/>
          </a:prstGeom>
          <a:solidFill>
            <a:srgbClr val="FF0000"/>
          </a:solidFill>
          <a:ln w="12700">
            <a:solidFill>
              <a:srgbClr val="FF5008"/>
            </a:solidFill>
            <a:miter lim="800000"/>
            <a:headEnd/>
            <a:tailEnd/>
          </a:ln>
          <a:effectLst/>
        </p:spPr>
        <p:txBody>
          <a:bodyPr wrap="none" anchor="ctr"/>
          <a:lstStyle/>
          <a:p>
            <a:pPr>
              <a:defRPr/>
            </a:pPr>
            <a:endParaRPr lang="en-US">
              <a:latin typeface="Times New Roman" pitchFamily="-105" charset="0"/>
              <a:ea typeface="+mn-ea"/>
              <a:cs typeface="+mn-cs"/>
            </a:endParaRPr>
          </a:p>
        </p:txBody>
      </p:sp>
      <p:sp>
        <p:nvSpPr>
          <p:cNvPr id="23582" name="Rectangle 30"/>
          <p:cNvSpPr>
            <a:spLocks noChangeArrowheads="1"/>
          </p:cNvSpPr>
          <p:nvPr/>
        </p:nvSpPr>
        <p:spPr bwMode="auto">
          <a:xfrm>
            <a:off x="7162800" y="32766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FFFFFF"/>
                  </a:outerShdw>
                </a:effectLst>
                <a:latin typeface="Arial" charset="0"/>
              </a:rPr>
              <a:t>2</a:t>
            </a:r>
          </a:p>
        </p:txBody>
      </p:sp>
      <p:sp>
        <p:nvSpPr>
          <p:cNvPr id="23583" name="Rectangle 31"/>
          <p:cNvSpPr>
            <a:spLocks noChangeArrowheads="1"/>
          </p:cNvSpPr>
          <p:nvPr/>
        </p:nvSpPr>
        <p:spPr bwMode="auto">
          <a:xfrm>
            <a:off x="7848600" y="4038600"/>
            <a:ext cx="304800" cy="333375"/>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r>
              <a:rPr lang="en-US" sz="1600" b="1">
                <a:effectLst>
                  <a:outerShdw blurRad="38100" dist="38100" dir="2700000" algn="tl">
                    <a:srgbClr val="FFFFFF"/>
                  </a:outerShdw>
                </a:effectLst>
                <a:latin typeface="Arial" charset="0"/>
              </a:rPr>
              <a:t>1</a:t>
            </a:r>
          </a:p>
        </p:txBody>
      </p:sp>
      <p:sp>
        <p:nvSpPr>
          <p:cNvPr id="23584" name="Rectangle 32"/>
          <p:cNvSpPr>
            <a:spLocks noChangeArrowheads="1"/>
          </p:cNvSpPr>
          <p:nvPr/>
        </p:nvSpPr>
        <p:spPr bwMode="auto">
          <a:xfrm rot="16200000">
            <a:off x="6742113" y="4002725"/>
            <a:ext cx="1454150" cy="459100"/>
          </a:xfrm>
          <a:prstGeom prst="rect">
            <a:avLst/>
          </a:prstGeom>
          <a:noFill/>
          <a:ln w="12700">
            <a:noFill/>
            <a:miter lim="800000"/>
            <a:headEnd/>
            <a:tailEnd/>
          </a:ln>
          <a:effectLst/>
        </p:spPr>
        <p:txBody>
          <a:bodyPr lIns="90488" tIns="44450" rIns="90488" bIns="44450">
            <a:prstTxWarp prst="textNoShape">
              <a:avLst/>
            </a:prstTxWarp>
            <a:spAutoFit/>
          </a:bodyPr>
          <a:lstStyle/>
          <a:p>
            <a:pPr eaLnBrk="0" hangingPunct="0"/>
            <a:r>
              <a:rPr lang="zh-CN" altLang="en-US" b="1" dirty="0" smtClean="0">
                <a:effectLst>
                  <a:outerShdw blurRad="38100" dist="38100" dir="2700000" algn="tl">
                    <a:srgbClr val="FFFFFF"/>
                  </a:outerShdw>
                </a:effectLst>
                <a:latin typeface="Arial Narrow" charset="0"/>
              </a:rPr>
              <a:t>亚扪人</a:t>
            </a:r>
            <a:endParaRPr lang="en-US" b="1" dirty="0">
              <a:solidFill>
                <a:srgbClr val="FFFFFF"/>
              </a:solidFill>
              <a:effectLst>
                <a:outerShdw blurRad="38100" dist="38100" dir="2700000" algn="tl">
                  <a:srgbClr val="808080"/>
                </a:outerShdw>
              </a:effectLst>
              <a:latin typeface="Arial Narrow" charset="0"/>
            </a:endParaRPr>
          </a:p>
        </p:txBody>
      </p:sp>
      <p:sp>
        <p:nvSpPr>
          <p:cNvPr id="23585" name="Rectangle 33"/>
          <p:cNvSpPr>
            <a:spLocks noChangeArrowheads="1"/>
          </p:cNvSpPr>
          <p:nvPr/>
        </p:nvSpPr>
        <p:spPr bwMode="auto">
          <a:xfrm>
            <a:off x="7086600" y="40386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FFFFFF"/>
                  </a:outerShdw>
                </a:effectLst>
                <a:latin typeface="Arial" charset="0"/>
              </a:rPr>
              <a:t>3</a:t>
            </a:r>
          </a:p>
        </p:txBody>
      </p:sp>
      <p:pic>
        <p:nvPicPr>
          <p:cNvPr id="76833" name="Picture 34"/>
          <p:cNvPicPr>
            <a:picLocks noChangeAspect="1" noChangeArrowheads="1"/>
          </p:cNvPicPr>
          <p:nvPr/>
        </p:nvPicPr>
        <p:blipFill>
          <a:blip r:embed="rId4"/>
          <a:srcRect/>
          <a:stretch>
            <a:fillRect/>
          </a:stretch>
        </p:blipFill>
        <p:spPr bwMode="auto">
          <a:xfrm>
            <a:off x="7696200" y="4114800"/>
            <a:ext cx="304800" cy="228600"/>
          </a:xfrm>
          <a:prstGeom prst="rect">
            <a:avLst/>
          </a:prstGeom>
          <a:noFill/>
          <a:ln w="9525">
            <a:noFill/>
            <a:miter lim="800000"/>
            <a:headEnd/>
            <a:tailEnd/>
          </a:ln>
        </p:spPr>
      </p:pic>
      <p:pic>
        <p:nvPicPr>
          <p:cNvPr id="76834" name="Picture 35"/>
          <p:cNvPicPr>
            <a:picLocks noChangeAspect="1" noChangeArrowheads="1"/>
          </p:cNvPicPr>
          <p:nvPr/>
        </p:nvPicPr>
        <p:blipFill>
          <a:blip r:embed="rId5"/>
          <a:srcRect/>
          <a:stretch>
            <a:fillRect/>
          </a:stretch>
        </p:blipFill>
        <p:spPr bwMode="auto">
          <a:xfrm>
            <a:off x="7391400" y="3124200"/>
            <a:ext cx="280988" cy="457200"/>
          </a:xfrm>
          <a:prstGeom prst="rect">
            <a:avLst/>
          </a:prstGeom>
          <a:noFill/>
          <a:ln w="9525">
            <a:noFill/>
            <a:miter lim="800000"/>
            <a:headEnd/>
            <a:tailEnd/>
          </a:ln>
        </p:spPr>
      </p:pic>
      <p:sp>
        <p:nvSpPr>
          <p:cNvPr id="2" name="Title 1"/>
          <p:cNvSpPr>
            <a:spLocks noGrp="1"/>
          </p:cNvSpPr>
          <p:nvPr>
            <p:ph type="title"/>
          </p:nvPr>
        </p:nvSpPr>
        <p:spPr>
          <a:xfrm>
            <a:off x="0" y="-3175"/>
            <a:ext cx="4572000" cy="1143000"/>
          </a:xfrm>
          <a:solidFill>
            <a:srgbClr val="FF0000"/>
          </a:solidFill>
          <a:ln>
            <a:noFill/>
          </a:ln>
        </p:spPr>
        <p:txBody>
          <a:bodyPr vert="horz" wrap="square" lIns="91440" tIns="45720" rIns="91440" bIns="45720" numCol="1" anchor="ctr" anchorCtr="0" compatLnSpc="1">
            <a:prstTxWarp prst="textNoShape">
              <a:avLst/>
            </a:prstTxWarp>
          </a:bodyPr>
          <a:lstStyle/>
          <a:p>
            <a:pPr algn="l" eaLnBrk="1" hangingPunct="1"/>
            <a:r>
              <a:rPr lang="zh-CN" altLang="en-US" b="1" kern="1200" dirty="0">
                <a:solidFill>
                  <a:schemeClr val="bg1"/>
                </a:solidFill>
                <a:ea typeface="ＭＳ Ｐゴシック"/>
              </a:rPr>
              <a:t>他们居住在哪？</a:t>
            </a:r>
            <a:endParaRPr lang="en-US" b="1" kern="1200" dirty="0">
              <a:solidFill>
                <a:schemeClr val="bg1"/>
              </a:solidFill>
              <a:ea typeface="ＭＳ Ｐゴシック"/>
            </a:endParaRPr>
          </a:p>
        </p:txBody>
      </p:sp>
      <p:sp>
        <p:nvSpPr>
          <p:cNvPr id="3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3962400" y="3429000"/>
            <a:ext cx="4876800" cy="3208338"/>
          </a:xfrm>
          <a:prstGeom prst="rect">
            <a:avLst/>
          </a:prstGeom>
          <a:noFill/>
          <a:ln w="9525">
            <a:noFill/>
            <a:miter lim="800000"/>
            <a:headEnd/>
            <a:tailEnd/>
          </a:ln>
        </p:spPr>
      </p:pic>
      <p:pic>
        <p:nvPicPr>
          <p:cNvPr id="78851" name="Picture 3"/>
          <p:cNvPicPr>
            <a:picLocks noChangeAspect="1" noChangeArrowheads="1"/>
          </p:cNvPicPr>
          <p:nvPr/>
        </p:nvPicPr>
        <p:blipFill>
          <a:blip r:embed="rId4"/>
          <a:srcRect/>
          <a:stretch>
            <a:fillRect/>
          </a:stretch>
        </p:blipFill>
        <p:spPr bwMode="auto">
          <a:xfrm>
            <a:off x="381000" y="228600"/>
            <a:ext cx="2978150" cy="3886200"/>
          </a:xfrm>
          <a:prstGeom prst="rect">
            <a:avLst/>
          </a:prstGeom>
          <a:noFill/>
          <a:ln w="9525">
            <a:noFill/>
            <a:miter lim="800000"/>
            <a:headEnd/>
            <a:tailEnd/>
          </a:ln>
        </p:spPr>
      </p:pic>
      <p:pic>
        <p:nvPicPr>
          <p:cNvPr id="78852" name="Picture 4"/>
          <p:cNvPicPr>
            <a:picLocks noChangeAspect="1" noChangeArrowheads="1"/>
          </p:cNvPicPr>
          <p:nvPr/>
        </p:nvPicPr>
        <p:blipFill>
          <a:blip r:embed="rId5"/>
          <a:srcRect/>
          <a:stretch>
            <a:fillRect/>
          </a:stretch>
        </p:blipFill>
        <p:spPr bwMode="auto">
          <a:xfrm>
            <a:off x="533400" y="4419600"/>
            <a:ext cx="2971800" cy="2228850"/>
          </a:xfrm>
          <a:prstGeom prst="rect">
            <a:avLst/>
          </a:prstGeom>
          <a:noFill/>
          <a:ln w="9525">
            <a:noFill/>
            <a:miter lim="800000"/>
            <a:headEnd/>
            <a:tailEnd/>
          </a:ln>
        </p:spPr>
      </p:pic>
      <p:pic>
        <p:nvPicPr>
          <p:cNvPr id="78853" name="Picture 5"/>
          <p:cNvPicPr>
            <a:picLocks noChangeAspect="1" noChangeArrowheads="1"/>
          </p:cNvPicPr>
          <p:nvPr/>
        </p:nvPicPr>
        <p:blipFill>
          <a:blip r:embed="rId6"/>
          <a:srcRect/>
          <a:stretch>
            <a:fillRect/>
          </a:stretch>
        </p:blipFill>
        <p:spPr bwMode="auto">
          <a:xfrm>
            <a:off x="3581400" y="1447800"/>
            <a:ext cx="5410200" cy="1768475"/>
          </a:xfrm>
          <a:prstGeom prst="rect">
            <a:avLst/>
          </a:prstGeom>
          <a:noFill/>
          <a:ln w="9525">
            <a:noFill/>
            <a:miter lim="800000"/>
            <a:headEnd/>
            <a:tailEnd/>
          </a:ln>
        </p:spPr>
      </p:pic>
      <p:sp>
        <p:nvSpPr>
          <p:cNvPr id="78854" name="Rectangle 8"/>
          <p:cNvSpPr>
            <a:spLocks noChangeArrowheads="1"/>
          </p:cNvSpPr>
          <p:nvPr/>
        </p:nvSpPr>
        <p:spPr bwMode="auto">
          <a:xfrm>
            <a:off x="6934200" y="5710535"/>
            <a:ext cx="1828800" cy="461665"/>
          </a:xfrm>
          <a:prstGeom prst="rect">
            <a:avLst/>
          </a:prstGeom>
          <a:noFill/>
          <a:ln w="9525">
            <a:noFill/>
            <a:miter lim="800000"/>
            <a:headEnd/>
            <a:tailEnd/>
          </a:ln>
        </p:spPr>
        <p:txBody>
          <a:bodyPr wrap="square">
            <a:prstTxWarp prst="textNoShape">
              <a:avLst/>
            </a:prstTxWarp>
            <a:spAutoFit/>
          </a:bodyPr>
          <a:lstStyle/>
          <a:p>
            <a:pPr algn="ctr"/>
            <a:r>
              <a:rPr lang="zh-CN" altLang="en-US" b="1" dirty="0" smtClean="0">
                <a:solidFill>
                  <a:srgbClr val="FFFF66"/>
                </a:solidFill>
                <a:latin typeface="Arial" charset="0"/>
                <a:ea typeface="Arial" charset="0"/>
                <a:cs typeface="Arial" charset="0"/>
              </a:rPr>
              <a:t>现在的阿曼</a:t>
            </a:r>
            <a:endParaRPr lang="en-US" b="1" dirty="0">
              <a:solidFill>
                <a:srgbClr val="FFFF66"/>
              </a:solidFill>
              <a:latin typeface="Arial" charset="0"/>
              <a:ea typeface="Arial" charset="0"/>
              <a:cs typeface="Arial" charset="0"/>
            </a:endParaRPr>
          </a:p>
        </p:txBody>
      </p:sp>
      <p:sp>
        <p:nvSpPr>
          <p:cNvPr id="2" name="Title 1"/>
          <p:cNvSpPr>
            <a:spLocks noGrp="1"/>
          </p:cNvSpPr>
          <p:nvPr>
            <p:ph type="title" idx="4294967295"/>
          </p:nvPr>
        </p:nvSpPr>
        <p:spPr>
          <a:xfrm>
            <a:off x="3352800" y="76200"/>
            <a:ext cx="5791200" cy="1371600"/>
          </a:xfrm>
        </p:spPr>
        <p:txBody>
          <a:bodyPr/>
          <a:lstStyle/>
          <a:p>
            <a:pPr marL="533400" indent="-533400" algn="l" eaLnBrk="1" hangingPunct="1"/>
            <a:r>
              <a:rPr lang="en-US" sz="2800" b="1" dirty="0">
                <a:solidFill>
                  <a:srgbClr val="FFFF66"/>
                </a:solidFill>
                <a:latin typeface="Arial" charset="0"/>
                <a:ea typeface="ＭＳ Ｐゴシック" charset="-128"/>
                <a:cs typeface="ＭＳ Ｐゴシック" charset="-128"/>
              </a:rPr>
              <a:t>2.</a:t>
            </a:r>
            <a:r>
              <a:rPr lang="en-US" sz="2800" b="1" dirty="0" smtClean="0">
                <a:solidFill>
                  <a:srgbClr val="FFFF66"/>
                </a:solidFill>
                <a:latin typeface="Arial" charset="0"/>
                <a:ea typeface="ＭＳ Ｐゴシック" charset="-128"/>
                <a:cs typeface="ＭＳ Ｐゴシック" charset="-128"/>
              </a:rPr>
              <a:t>	</a:t>
            </a:r>
            <a:r>
              <a:rPr lang="zh-CN" altLang="en-US" sz="3200" dirty="0" smtClean="0">
                <a:solidFill>
                  <a:srgbClr val="FFFF00"/>
                </a:solidFill>
                <a:latin typeface="Arial" charset="0"/>
                <a:ea typeface="Arial" charset="0"/>
                <a:cs typeface="Arial" charset="0"/>
              </a:rPr>
              <a:t>政治和经济发展</a:t>
            </a:r>
            <a:endParaRPr lang="en-US" sz="4800" b="1" dirty="0">
              <a:solidFill>
                <a:srgbClr val="FFFF00"/>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2" descr="heshbon ostraca 2"/>
          <p:cNvPicPr>
            <a:picLocks noChangeAspect="1" noChangeArrowheads="1"/>
          </p:cNvPicPr>
          <p:nvPr/>
        </p:nvPicPr>
        <p:blipFill>
          <a:blip r:embed="rId3"/>
          <a:srcRect/>
          <a:stretch>
            <a:fillRect/>
          </a:stretch>
        </p:blipFill>
        <p:spPr bwMode="auto">
          <a:xfrm>
            <a:off x="6215063" y="0"/>
            <a:ext cx="2928937" cy="3886200"/>
          </a:xfrm>
          <a:prstGeom prst="rect">
            <a:avLst/>
          </a:prstGeom>
          <a:noFill/>
          <a:ln w="9525">
            <a:noFill/>
            <a:miter lim="800000"/>
            <a:headEnd/>
            <a:tailEnd/>
          </a:ln>
        </p:spPr>
      </p:pic>
      <p:pic>
        <p:nvPicPr>
          <p:cNvPr id="45059" name="Picture 3" descr="PHEDU011"/>
          <p:cNvPicPr>
            <a:picLocks noChangeAspect="1" noChangeArrowheads="1"/>
          </p:cNvPicPr>
          <p:nvPr/>
        </p:nvPicPr>
        <p:blipFill>
          <a:blip r:embed="rId4"/>
          <a:srcRect/>
          <a:stretch>
            <a:fillRect/>
          </a:stretch>
        </p:blipFill>
        <p:spPr bwMode="auto">
          <a:xfrm>
            <a:off x="5715000" y="4549775"/>
            <a:ext cx="3429000" cy="2308225"/>
          </a:xfrm>
          <a:prstGeom prst="rect">
            <a:avLst/>
          </a:prstGeom>
          <a:noFill/>
          <a:ln w="9525">
            <a:noFill/>
            <a:miter lim="800000"/>
            <a:headEnd/>
            <a:tailEnd/>
          </a:ln>
        </p:spPr>
      </p:pic>
      <p:sp>
        <p:nvSpPr>
          <p:cNvPr id="45060" name="Rectangle 4"/>
          <p:cNvSpPr>
            <a:spLocks noGrp="1" noChangeArrowheads="1"/>
          </p:cNvSpPr>
          <p:nvPr>
            <p:ph type="title"/>
          </p:nvPr>
        </p:nvSpPr>
        <p:spPr/>
        <p:txBody>
          <a:bodyPr/>
          <a:lstStyle/>
          <a:p>
            <a:pPr eaLnBrk="1" hangingPunct="1"/>
            <a:r>
              <a:rPr lang="zh-CN" altLang="en-US" b="1" dirty="0" smtClean="0">
                <a:solidFill>
                  <a:srgbClr val="FFFF00"/>
                </a:solidFill>
                <a:latin typeface="Arial" charset="0"/>
                <a:ea typeface="ＭＳ Ｐゴシック" charset="-128"/>
                <a:cs typeface="ＭＳ Ｐゴシック" charset="-128"/>
              </a:rPr>
              <a:t>概括</a:t>
            </a:r>
            <a:endParaRPr lang="en-US" b="1" dirty="0">
              <a:solidFill>
                <a:srgbClr val="FFFF00"/>
              </a:solidFill>
              <a:latin typeface="Arial" charset="0"/>
              <a:ea typeface="ＭＳ Ｐゴシック" charset="-128"/>
              <a:cs typeface="ＭＳ Ｐゴシック" charset="-128"/>
            </a:endParaRPr>
          </a:p>
        </p:txBody>
      </p:sp>
      <p:grpSp>
        <p:nvGrpSpPr>
          <p:cNvPr id="45061" name="Group 6"/>
          <p:cNvGrpSpPr>
            <a:grpSpLocks/>
          </p:cNvGrpSpPr>
          <p:nvPr/>
        </p:nvGrpSpPr>
        <p:grpSpPr bwMode="auto">
          <a:xfrm>
            <a:off x="0" y="0"/>
            <a:ext cx="1524000" cy="6858000"/>
            <a:chOff x="0" y="0"/>
            <a:chExt cx="960" cy="4320"/>
          </a:xfrm>
        </p:grpSpPr>
        <p:pic>
          <p:nvPicPr>
            <p:cNvPr id="45063" name="Picture 7"/>
            <p:cNvPicPr>
              <a:picLocks noChangeAspect="1" noChangeArrowheads="1"/>
            </p:cNvPicPr>
            <p:nvPr/>
          </p:nvPicPr>
          <p:blipFill>
            <a:blip r:embed="rId5"/>
            <a:srcRect/>
            <a:stretch>
              <a:fillRect/>
            </a:stretch>
          </p:blipFill>
          <p:spPr bwMode="auto">
            <a:xfrm>
              <a:off x="0" y="766"/>
              <a:ext cx="960" cy="718"/>
            </a:xfrm>
            <a:prstGeom prst="rect">
              <a:avLst/>
            </a:prstGeom>
            <a:noFill/>
            <a:ln w="9525">
              <a:noFill/>
              <a:miter lim="800000"/>
              <a:headEnd/>
              <a:tailEnd/>
            </a:ln>
          </p:spPr>
        </p:pic>
        <p:pic>
          <p:nvPicPr>
            <p:cNvPr id="45064" name="Picture 8" descr="night2"/>
            <p:cNvPicPr>
              <a:picLocks noChangeAspect="1" noChangeArrowheads="1"/>
            </p:cNvPicPr>
            <p:nvPr/>
          </p:nvPicPr>
          <p:blipFill>
            <a:blip r:embed="rId6"/>
            <a:srcRect/>
            <a:stretch>
              <a:fillRect/>
            </a:stretch>
          </p:blipFill>
          <p:spPr bwMode="auto">
            <a:xfrm>
              <a:off x="0" y="0"/>
              <a:ext cx="960" cy="721"/>
            </a:xfrm>
            <a:prstGeom prst="rect">
              <a:avLst/>
            </a:prstGeom>
            <a:noFill/>
            <a:ln w="9525">
              <a:noFill/>
              <a:miter lim="800000"/>
              <a:headEnd/>
              <a:tailEnd/>
            </a:ln>
          </p:spPr>
        </p:pic>
        <p:pic>
          <p:nvPicPr>
            <p:cNvPr id="45065" name="Picture 9"/>
            <p:cNvPicPr>
              <a:picLocks noChangeAspect="1" noChangeArrowheads="1"/>
            </p:cNvPicPr>
            <p:nvPr/>
          </p:nvPicPr>
          <p:blipFill>
            <a:blip r:embed="rId7"/>
            <a:srcRect/>
            <a:stretch>
              <a:fillRect/>
            </a:stretch>
          </p:blipFill>
          <p:spPr bwMode="auto">
            <a:xfrm>
              <a:off x="0" y="2832"/>
              <a:ext cx="960" cy="766"/>
            </a:xfrm>
            <a:prstGeom prst="rect">
              <a:avLst/>
            </a:prstGeom>
            <a:noFill/>
            <a:ln w="9525">
              <a:noFill/>
              <a:miter lim="800000"/>
              <a:headEnd/>
              <a:tailEnd/>
            </a:ln>
          </p:spPr>
        </p:pic>
        <p:pic>
          <p:nvPicPr>
            <p:cNvPr id="45066" name="Picture 10"/>
            <p:cNvPicPr>
              <a:picLocks noChangeAspect="1" noChangeArrowheads="1"/>
            </p:cNvPicPr>
            <p:nvPr/>
          </p:nvPicPr>
          <p:blipFill>
            <a:blip r:embed="rId8"/>
            <a:srcRect/>
            <a:stretch>
              <a:fillRect/>
            </a:stretch>
          </p:blipFill>
          <p:spPr bwMode="auto">
            <a:xfrm>
              <a:off x="0" y="1440"/>
              <a:ext cx="960" cy="672"/>
            </a:xfrm>
            <a:prstGeom prst="rect">
              <a:avLst/>
            </a:prstGeom>
            <a:noFill/>
            <a:ln w="9525">
              <a:noFill/>
              <a:miter lim="800000"/>
              <a:headEnd/>
              <a:tailEnd/>
            </a:ln>
          </p:spPr>
        </p:pic>
        <p:pic>
          <p:nvPicPr>
            <p:cNvPr id="45067" name="Picture 11" descr="Zoar"/>
            <p:cNvPicPr>
              <a:picLocks noChangeAspect="1" noChangeArrowheads="1"/>
            </p:cNvPicPr>
            <p:nvPr/>
          </p:nvPicPr>
          <p:blipFill>
            <a:blip r:embed="rId9"/>
            <a:srcRect/>
            <a:stretch>
              <a:fillRect/>
            </a:stretch>
          </p:blipFill>
          <p:spPr bwMode="auto">
            <a:xfrm>
              <a:off x="0" y="3602"/>
              <a:ext cx="960" cy="718"/>
            </a:xfrm>
            <a:prstGeom prst="rect">
              <a:avLst/>
            </a:prstGeom>
            <a:noFill/>
            <a:ln w="9525">
              <a:noFill/>
              <a:miter lim="800000"/>
              <a:headEnd/>
              <a:tailEnd/>
            </a:ln>
          </p:spPr>
        </p:pic>
        <p:pic>
          <p:nvPicPr>
            <p:cNvPr id="45068" name="Picture 12" descr="clock_big"/>
            <p:cNvPicPr>
              <a:picLocks noChangeAspect="1" noChangeArrowheads="1"/>
            </p:cNvPicPr>
            <p:nvPr/>
          </p:nvPicPr>
          <p:blipFill>
            <a:blip r:embed="rId10"/>
            <a:srcRect/>
            <a:stretch>
              <a:fillRect/>
            </a:stretch>
          </p:blipFill>
          <p:spPr bwMode="auto">
            <a:xfrm>
              <a:off x="0" y="2112"/>
              <a:ext cx="960" cy="826"/>
            </a:xfrm>
            <a:prstGeom prst="rect">
              <a:avLst/>
            </a:prstGeom>
            <a:noFill/>
            <a:ln w="9525">
              <a:noFill/>
              <a:miter lim="800000"/>
              <a:headEnd/>
              <a:tailEnd/>
            </a:ln>
          </p:spPr>
        </p:pic>
      </p:grpSp>
      <p:sp>
        <p:nvSpPr>
          <p:cNvPr id="45062" name="Rectangle 5"/>
          <p:cNvSpPr txBox="1">
            <a:spLocks noChangeArrowheads="1"/>
          </p:cNvSpPr>
          <p:nvPr/>
        </p:nvSpPr>
        <p:spPr bwMode="auto">
          <a:xfrm>
            <a:off x="1676400" y="2133600"/>
            <a:ext cx="7772400" cy="4114800"/>
          </a:xfrm>
          <a:prstGeom prst="rect">
            <a:avLst/>
          </a:prstGeom>
          <a:noFill/>
          <a:ln w="9525">
            <a:noFill/>
            <a:miter lim="800000"/>
            <a:headEnd/>
            <a:tailEnd/>
          </a:ln>
        </p:spPr>
        <p:txBody>
          <a:bodyPr>
            <a:prstTxWarp prst="textNoShape">
              <a:avLst/>
            </a:prstTxWarp>
          </a:bodyPr>
          <a:lstStyle/>
          <a:p>
            <a:pPr marL="533400" indent="-533400">
              <a:spcBef>
                <a:spcPct val="20000"/>
              </a:spcBef>
              <a:buFontTx/>
              <a:buAutoNum type="arabicPeriod"/>
            </a:pPr>
            <a:r>
              <a:rPr lang="zh-CN" altLang="en-US" sz="2800" dirty="0" smtClean="0">
                <a:solidFill>
                  <a:schemeClr val="bg1"/>
                </a:solidFill>
                <a:latin typeface="Arial" charset="0"/>
                <a:ea typeface="Arial" charset="0"/>
                <a:cs typeface="Arial" charset="0"/>
              </a:rPr>
              <a:t>亚扪人的初生</a:t>
            </a:r>
            <a:endParaRPr lang="en-US" altLang="zh-CN" sz="2800" dirty="0" smtClean="0">
              <a:solidFill>
                <a:schemeClr val="bg1"/>
              </a:solidFill>
              <a:latin typeface="Arial" charset="0"/>
              <a:ea typeface="Arial" charset="0"/>
              <a:cs typeface="Arial" charset="0"/>
            </a:endParaRPr>
          </a:p>
          <a:p>
            <a:pPr marL="533400" indent="-533400">
              <a:spcBef>
                <a:spcPct val="20000"/>
              </a:spcBef>
              <a:buFontTx/>
              <a:buAutoNum type="arabicPeriod"/>
            </a:pPr>
            <a:r>
              <a:rPr lang="zh-CN" altLang="en-US" sz="2800" dirty="0" smtClean="0">
                <a:solidFill>
                  <a:schemeClr val="bg1"/>
                </a:solidFill>
                <a:latin typeface="Arial" charset="0"/>
                <a:ea typeface="Arial" charset="0"/>
                <a:cs typeface="Arial" charset="0"/>
              </a:rPr>
              <a:t>政治和经济发展</a:t>
            </a:r>
            <a:endParaRPr lang="en-US" sz="2800" dirty="0" smtClean="0">
              <a:solidFill>
                <a:schemeClr val="bg1"/>
              </a:solidFill>
              <a:latin typeface="Arial" charset="0"/>
              <a:ea typeface="Arial" charset="0"/>
              <a:cs typeface="Arial" charset="0"/>
            </a:endParaRPr>
          </a:p>
          <a:p>
            <a:pPr marL="533400" indent="-533400">
              <a:spcBef>
                <a:spcPct val="20000"/>
              </a:spcBef>
              <a:buFontTx/>
              <a:buAutoNum type="arabicPeriod"/>
            </a:pPr>
            <a:r>
              <a:rPr lang="zh-CN" altLang="en-US" sz="2800" dirty="0" smtClean="0">
                <a:solidFill>
                  <a:schemeClr val="bg1"/>
                </a:solidFill>
                <a:latin typeface="Arial" charset="0"/>
                <a:ea typeface="Arial" charset="0"/>
                <a:cs typeface="Arial" charset="0"/>
              </a:rPr>
              <a:t>信仰概况</a:t>
            </a:r>
            <a:endParaRPr lang="en-US" sz="2800" dirty="0" smtClean="0">
              <a:solidFill>
                <a:schemeClr val="bg1"/>
              </a:solidFill>
              <a:latin typeface="Arial" charset="0"/>
              <a:ea typeface="Arial" charset="0"/>
              <a:cs typeface="Arial" charset="0"/>
            </a:endParaRPr>
          </a:p>
          <a:p>
            <a:pPr marL="533400" indent="-533400">
              <a:spcBef>
                <a:spcPct val="20000"/>
              </a:spcBef>
              <a:buFontTx/>
              <a:buAutoNum type="arabicPeriod"/>
            </a:pPr>
            <a:r>
              <a:rPr lang="zh-CN" altLang="en-US" sz="2800" dirty="0" smtClean="0">
                <a:solidFill>
                  <a:schemeClr val="bg1"/>
                </a:solidFill>
                <a:latin typeface="Arial" charset="0"/>
                <a:ea typeface="Arial" charset="0"/>
                <a:cs typeface="Arial" charset="0"/>
              </a:rPr>
              <a:t>和以色列的交情</a:t>
            </a:r>
            <a:endParaRPr lang="en-US" sz="2800" dirty="0" smtClean="0">
              <a:solidFill>
                <a:schemeClr val="bg1"/>
              </a:solidFill>
              <a:latin typeface="Arial" charset="0"/>
              <a:ea typeface="Arial" charset="0"/>
              <a:cs typeface="Arial" charset="0"/>
            </a:endParaRPr>
          </a:p>
          <a:p>
            <a:pPr marL="533400" indent="-533400">
              <a:spcBef>
                <a:spcPct val="20000"/>
              </a:spcBef>
            </a:pPr>
            <a:r>
              <a:rPr lang="en-US" sz="2800" dirty="0">
                <a:solidFill>
                  <a:schemeClr val="bg1"/>
                </a:solidFill>
                <a:latin typeface="Arial" charset="0"/>
                <a:ea typeface="Arial" charset="0"/>
                <a:cs typeface="Arial" charset="0"/>
              </a:rPr>
              <a:t>	-</a:t>
            </a:r>
            <a:r>
              <a:rPr lang="en-US" sz="2800" dirty="0" smtClean="0">
                <a:solidFill>
                  <a:schemeClr val="bg1"/>
                </a:solidFill>
                <a:latin typeface="Arial" charset="0"/>
                <a:ea typeface="Arial" charset="0"/>
                <a:cs typeface="Arial" charset="0"/>
              </a:rPr>
              <a:t> </a:t>
            </a:r>
            <a:r>
              <a:rPr lang="zh-CN" altLang="en-US" sz="2800" dirty="0" smtClean="0">
                <a:solidFill>
                  <a:schemeClr val="bg1"/>
                </a:solidFill>
                <a:latin typeface="Arial" charset="0"/>
                <a:ea typeface="Arial" charset="0"/>
                <a:cs typeface="Arial" charset="0"/>
              </a:rPr>
              <a:t>出埃及记至君主制前</a:t>
            </a:r>
            <a:endParaRPr lang="en-US" sz="2800" dirty="0" smtClean="0">
              <a:solidFill>
                <a:schemeClr val="bg1"/>
              </a:solidFill>
              <a:latin typeface="Arial" charset="0"/>
              <a:ea typeface="Arial" charset="0"/>
              <a:cs typeface="Arial" charset="0"/>
            </a:endParaRPr>
          </a:p>
          <a:p>
            <a:pPr marL="533400" indent="-533400">
              <a:spcBef>
                <a:spcPct val="20000"/>
              </a:spcBef>
            </a:pPr>
            <a:r>
              <a:rPr lang="en-US" sz="2800" dirty="0">
                <a:solidFill>
                  <a:schemeClr val="bg1"/>
                </a:solidFill>
                <a:latin typeface="Arial" charset="0"/>
                <a:ea typeface="Arial" charset="0"/>
                <a:cs typeface="Arial" charset="0"/>
              </a:rPr>
              <a:t>	</a:t>
            </a:r>
            <a:r>
              <a:rPr lang="en-US" sz="2800" dirty="0" smtClean="0">
                <a:solidFill>
                  <a:schemeClr val="bg1"/>
                </a:solidFill>
                <a:latin typeface="Arial" charset="0"/>
                <a:ea typeface="Arial" charset="0"/>
                <a:cs typeface="Arial" charset="0"/>
              </a:rPr>
              <a:t>-</a:t>
            </a:r>
            <a:r>
              <a:rPr lang="zh-CN" altLang="en-US" sz="2800" dirty="0" smtClean="0">
                <a:solidFill>
                  <a:schemeClr val="bg1"/>
                </a:solidFill>
                <a:latin typeface="Arial" charset="0"/>
                <a:ea typeface="Arial" charset="0"/>
                <a:cs typeface="Arial" charset="0"/>
              </a:rPr>
              <a:t>君主制至被掳</a:t>
            </a:r>
            <a:endParaRPr lang="en-US" sz="2800" dirty="0" smtClean="0">
              <a:solidFill>
                <a:schemeClr val="bg1"/>
              </a:solidFill>
              <a:latin typeface="Arial" charset="0"/>
              <a:ea typeface="Arial" charset="0"/>
              <a:cs typeface="Arial" charset="0"/>
            </a:endParaRPr>
          </a:p>
          <a:p>
            <a:pPr marL="533400" indent="-533400">
              <a:spcBef>
                <a:spcPct val="20000"/>
              </a:spcBef>
            </a:pPr>
            <a:r>
              <a:rPr lang="en-US" sz="2800" dirty="0">
                <a:solidFill>
                  <a:schemeClr val="bg1"/>
                </a:solidFill>
                <a:latin typeface="Arial" charset="0"/>
                <a:ea typeface="Arial" charset="0"/>
                <a:cs typeface="Arial" charset="0"/>
              </a:rPr>
              <a:t>	-</a:t>
            </a:r>
            <a:r>
              <a:rPr lang="en-US" sz="2800" dirty="0" smtClean="0">
                <a:solidFill>
                  <a:schemeClr val="bg1"/>
                </a:solidFill>
                <a:latin typeface="Arial" charset="0"/>
                <a:ea typeface="Arial" charset="0"/>
                <a:cs typeface="Arial" charset="0"/>
              </a:rPr>
              <a:t> </a:t>
            </a:r>
            <a:r>
              <a:rPr lang="zh-CN" altLang="en-US" sz="2800" dirty="0" smtClean="0">
                <a:solidFill>
                  <a:schemeClr val="bg1"/>
                </a:solidFill>
                <a:latin typeface="Arial" charset="0"/>
                <a:ea typeface="Arial" charset="0"/>
                <a:cs typeface="Arial" charset="0"/>
              </a:rPr>
              <a:t>旧约／新约之间时期</a:t>
            </a:r>
          </a:p>
          <a:p>
            <a:pPr marL="533400" indent="-533400">
              <a:spcBef>
                <a:spcPct val="20000"/>
              </a:spcBef>
              <a:buFontTx/>
              <a:buAutoNum type="arabicPeriod" startAt="5"/>
            </a:pPr>
            <a:r>
              <a:rPr lang="zh-CN" altLang="en-US" sz="2800" dirty="0" smtClean="0">
                <a:solidFill>
                  <a:schemeClr val="bg1"/>
                </a:solidFill>
                <a:latin typeface="Arial" charset="0"/>
                <a:ea typeface="Arial" charset="0"/>
                <a:cs typeface="Arial" charset="0"/>
              </a:rPr>
              <a:t>信心的教育</a:t>
            </a:r>
            <a:endParaRPr lang="en-US" sz="280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srcRect/>
          <a:stretch>
            <a:fillRect/>
          </a:stretch>
        </p:blipFill>
        <p:spPr bwMode="auto">
          <a:xfrm>
            <a:off x="4572000" y="0"/>
            <a:ext cx="4572000" cy="3429000"/>
          </a:xfrm>
          <a:prstGeom prst="rect">
            <a:avLst/>
          </a:prstGeom>
          <a:noFill/>
          <a:ln w="9525">
            <a:noFill/>
            <a:miter lim="800000"/>
            <a:headEnd/>
            <a:tailEnd/>
          </a:ln>
        </p:spPr>
      </p:pic>
      <p:sp>
        <p:nvSpPr>
          <p:cNvPr id="80899" name="Text Box 3"/>
          <p:cNvSpPr txBox="1">
            <a:spLocks noChangeArrowheads="1"/>
          </p:cNvSpPr>
          <p:nvPr/>
        </p:nvSpPr>
        <p:spPr bwMode="auto">
          <a:xfrm>
            <a:off x="228600" y="3276600"/>
            <a:ext cx="8915400" cy="3447098"/>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buFontTx/>
              <a:buChar char="-"/>
            </a:pPr>
            <a:r>
              <a:rPr lang="zh-CN" altLang="en-US" b="1" dirty="0" smtClean="0">
                <a:solidFill>
                  <a:schemeClr val="bg1"/>
                </a:solidFill>
                <a:latin typeface="Arial" charset="0"/>
              </a:rPr>
              <a:t>建立在七座山上</a:t>
            </a:r>
            <a:endParaRPr lang="en-US" b="1" dirty="0" smtClean="0">
              <a:solidFill>
                <a:schemeClr val="bg1"/>
              </a:solidFill>
              <a:latin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rPr>
              <a:t>世界上其中最古老，持续不断被居住的城市</a:t>
            </a:r>
            <a:endParaRPr lang="en-US" b="1" dirty="0" smtClean="0">
              <a:solidFill>
                <a:schemeClr val="bg1"/>
              </a:solidFill>
              <a:latin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rPr>
              <a:t>石器时代建立</a:t>
            </a:r>
            <a:r>
              <a:rPr lang="en-US" altLang="zh-CN" b="1" dirty="0" smtClean="0">
                <a:solidFill>
                  <a:schemeClr val="bg1"/>
                </a:solidFill>
                <a:latin typeface="Arial" charset="0"/>
              </a:rPr>
              <a:t> </a:t>
            </a:r>
            <a:r>
              <a:rPr lang="zh-CN" altLang="en-US" b="1" dirty="0" smtClean="0">
                <a:solidFill>
                  <a:schemeClr val="bg1"/>
                </a:solidFill>
                <a:latin typeface="Arial" charset="0"/>
              </a:rPr>
              <a:t>（约</a:t>
            </a:r>
            <a:r>
              <a:rPr lang="en-US" b="1" dirty="0" smtClean="0">
                <a:solidFill>
                  <a:schemeClr val="bg1"/>
                </a:solidFill>
                <a:latin typeface="Arial" charset="0"/>
              </a:rPr>
              <a:t>7000 BC</a:t>
            </a:r>
            <a:r>
              <a:rPr lang="zh-CN" altLang="en-US" b="1" dirty="0" smtClean="0">
                <a:solidFill>
                  <a:schemeClr val="bg1"/>
                </a:solidFill>
                <a:latin typeface="Arial" charset="0"/>
              </a:rPr>
              <a:t>）</a:t>
            </a:r>
            <a:endParaRPr lang="en-US" b="1" dirty="0" smtClean="0">
              <a:solidFill>
                <a:schemeClr val="bg1"/>
              </a:solidFill>
              <a:latin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rPr>
              <a:t>成为</a:t>
            </a:r>
            <a:r>
              <a:rPr lang="zh-CN" altLang="en-US" b="1" dirty="0" smtClean="0">
                <a:solidFill>
                  <a:srgbClr val="FFFF00"/>
                </a:solidFill>
                <a:latin typeface="Arial" charset="0"/>
              </a:rPr>
              <a:t>拉巴</a:t>
            </a:r>
            <a:r>
              <a:rPr lang="en-US" b="1" dirty="0" smtClean="0">
                <a:solidFill>
                  <a:srgbClr val="FFFF00"/>
                </a:solidFill>
                <a:latin typeface="Arial" charset="0"/>
              </a:rPr>
              <a:t>-</a:t>
            </a:r>
            <a:r>
              <a:rPr lang="zh-CN" altLang="en-US" b="1" dirty="0" smtClean="0">
                <a:solidFill>
                  <a:srgbClr val="FFFF00"/>
                </a:solidFill>
                <a:latin typeface="Arial" charset="0"/>
              </a:rPr>
              <a:t>亚扪</a:t>
            </a:r>
            <a:r>
              <a:rPr lang="zh-CN" altLang="en-US" b="1" dirty="0" smtClean="0">
                <a:solidFill>
                  <a:schemeClr val="bg1"/>
                </a:solidFill>
                <a:latin typeface="Arial" charset="0"/>
              </a:rPr>
              <a:t>人首都（约</a:t>
            </a:r>
            <a:r>
              <a:rPr lang="en-US" altLang="zh-CN" b="1" dirty="0" smtClean="0">
                <a:solidFill>
                  <a:schemeClr val="bg1"/>
                </a:solidFill>
                <a:latin typeface="Arial" charset="0"/>
              </a:rPr>
              <a:t>1200BC</a:t>
            </a:r>
            <a:r>
              <a:rPr lang="zh-CN" altLang="en-US" b="1" dirty="0" smtClean="0">
                <a:solidFill>
                  <a:schemeClr val="bg1"/>
                </a:solidFill>
                <a:latin typeface="Arial" charset="0"/>
              </a:rPr>
              <a:t>）</a:t>
            </a:r>
            <a:endParaRPr lang="en-US" b="1" dirty="0" smtClean="0">
              <a:solidFill>
                <a:schemeClr val="bg1"/>
              </a:solidFill>
              <a:latin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rPr>
              <a:t>重名</a:t>
            </a:r>
            <a:r>
              <a:rPr lang="en-US" dirty="0" smtClean="0">
                <a:solidFill>
                  <a:schemeClr val="bg1"/>
                </a:solidFill>
              </a:rPr>
              <a:t>费拉德尔菲亚</a:t>
            </a:r>
            <a:r>
              <a:rPr lang="en-US" b="1" dirty="0" smtClean="0">
                <a:solidFill>
                  <a:schemeClr val="bg1"/>
                </a:solidFill>
                <a:latin typeface="Arial" charset="0"/>
              </a:rPr>
              <a:t> </a:t>
            </a:r>
            <a:r>
              <a:rPr lang="zh-CN" altLang="en-US" b="1" dirty="0" smtClean="0">
                <a:solidFill>
                  <a:schemeClr val="bg1"/>
                </a:solidFill>
                <a:latin typeface="Arial" charset="0"/>
              </a:rPr>
              <a:t>（</a:t>
            </a:r>
            <a:r>
              <a:rPr lang="en-US" b="1" dirty="0" smtClean="0">
                <a:solidFill>
                  <a:schemeClr val="bg1"/>
                </a:solidFill>
                <a:latin typeface="Arial" charset="0"/>
              </a:rPr>
              <a:t>400 BC</a:t>
            </a:r>
            <a:r>
              <a:rPr lang="zh-CN" altLang="en-US" b="1" dirty="0" smtClean="0">
                <a:solidFill>
                  <a:schemeClr val="bg1"/>
                </a:solidFill>
                <a:latin typeface="Arial" charset="0"/>
              </a:rPr>
              <a:t>）</a:t>
            </a:r>
            <a:endParaRPr lang="en-US" b="1" dirty="0" smtClean="0">
              <a:solidFill>
                <a:schemeClr val="bg1"/>
              </a:solidFill>
              <a:latin typeface="Arial" charset="0"/>
            </a:endParaRPr>
          </a:p>
          <a:p>
            <a:pPr eaLnBrk="0" hangingPunct="0">
              <a:spcBef>
                <a:spcPts val="500"/>
              </a:spcBef>
              <a:spcAft>
                <a:spcPts val="500"/>
              </a:spcAft>
              <a:buFontTx/>
              <a:buChar char="-"/>
            </a:pPr>
            <a:r>
              <a:rPr lang="en-US" dirty="0" smtClean="0">
                <a:solidFill>
                  <a:schemeClr val="bg1"/>
                </a:solidFill>
              </a:rPr>
              <a:t>费拉德尔菲亚</a:t>
            </a:r>
            <a:r>
              <a:rPr lang="zh-CN" altLang="en-US" dirty="0" smtClean="0">
                <a:solidFill>
                  <a:schemeClr val="bg1"/>
                </a:solidFill>
              </a:rPr>
              <a:t>被</a:t>
            </a:r>
            <a:r>
              <a:rPr lang="zh-CN" altLang="en-US" b="1" dirty="0" smtClean="0">
                <a:solidFill>
                  <a:schemeClr val="bg1"/>
                </a:solidFill>
                <a:latin typeface="Arial" charset="0"/>
              </a:rPr>
              <a:t>罗马领主特权希律王夺得</a:t>
            </a:r>
            <a:r>
              <a:rPr lang="en-US" b="1" dirty="0" smtClean="0">
                <a:solidFill>
                  <a:schemeClr val="bg1"/>
                </a:solidFill>
                <a:latin typeface="Arial" charset="0"/>
              </a:rPr>
              <a:t> </a:t>
            </a:r>
            <a:r>
              <a:rPr lang="zh-CN" altLang="en-US" b="1" dirty="0" smtClean="0">
                <a:solidFill>
                  <a:schemeClr val="bg1"/>
                </a:solidFill>
                <a:latin typeface="Arial" charset="0"/>
              </a:rPr>
              <a:t>（</a:t>
            </a:r>
            <a:r>
              <a:rPr lang="en-US" b="1" dirty="0" smtClean="0">
                <a:solidFill>
                  <a:schemeClr val="bg1"/>
                </a:solidFill>
                <a:latin typeface="Arial" charset="0"/>
              </a:rPr>
              <a:t>30 BC</a:t>
            </a:r>
            <a:r>
              <a:rPr lang="zh-CN" altLang="en-US" b="1" dirty="0" smtClean="0">
                <a:solidFill>
                  <a:schemeClr val="bg1"/>
                </a:solidFill>
                <a:latin typeface="Arial" charset="0"/>
              </a:rPr>
              <a:t>）</a:t>
            </a:r>
            <a:endParaRPr lang="en-US" b="1" dirty="0" smtClean="0">
              <a:solidFill>
                <a:schemeClr val="bg1"/>
              </a:solidFill>
              <a:latin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rPr>
              <a:t>被阿拉伯的伊斯兰教兵夺得</a:t>
            </a:r>
            <a:r>
              <a:rPr lang="en-US" b="1" dirty="0" smtClean="0">
                <a:solidFill>
                  <a:schemeClr val="bg1"/>
                </a:solidFill>
                <a:latin typeface="Arial" charset="0"/>
              </a:rPr>
              <a:t> </a:t>
            </a:r>
            <a:r>
              <a:rPr lang="zh-CN" altLang="en-US" b="1" dirty="0" smtClean="0">
                <a:solidFill>
                  <a:schemeClr val="bg1"/>
                </a:solidFill>
                <a:latin typeface="Arial" charset="0"/>
              </a:rPr>
              <a:t>（</a:t>
            </a:r>
            <a:r>
              <a:rPr lang="en-US" b="1" dirty="0" smtClean="0">
                <a:solidFill>
                  <a:schemeClr val="bg1"/>
                </a:solidFill>
                <a:latin typeface="Arial" charset="0"/>
              </a:rPr>
              <a:t>AD 635</a:t>
            </a:r>
            <a:r>
              <a:rPr lang="zh-CN" altLang="en-US" b="1" dirty="0" smtClean="0">
                <a:solidFill>
                  <a:schemeClr val="bg1"/>
                </a:solidFill>
                <a:latin typeface="Arial" charset="0"/>
              </a:rPr>
              <a:t>）</a:t>
            </a:r>
            <a:endParaRPr lang="en-US" b="1" dirty="0">
              <a:solidFill>
                <a:schemeClr val="bg1"/>
              </a:solidFill>
            </a:endParaRPr>
          </a:p>
        </p:txBody>
      </p:sp>
      <p:sp>
        <p:nvSpPr>
          <p:cNvPr id="2" name="Title 1"/>
          <p:cNvSpPr>
            <a:spLocks noGrp="1"/>
          </p:cNvSpPr>
          <p:nvPr>
            <p:ph type="title" idx="4294967295"/>
          </p:nvPr>
        </p:nvSpPr>
        <p:spPr>
          <a:xfrm>
            <a:off x="152400" y="1600200"/>
            <a:ext cx="5943600" cy="1600200"/>
          </a:xfrm>
        </p:spPr>
        <p:txBody>
          <a:bodyPr/>
          <a:lstStyle/>
          <a:p>
            <a:pPr eaLnBrk="1" hangingPunct="1"/>
            <a:r>
              <a:rPr lang="zh-CN" altLang="en-US" sz="9600" b="1" dirty="0" smtClean="0">
                <a:solidFill>
                  <a:srgbClr val="FFFF66"/>
                </a:solidFill>
                <a:latin typeface="Arial" charset="0"/>
                <a:ea typeface="ＭＳ Ｐゴシック" charset="-128"/>
                <a:cs typeface="ＭＳ Ｐゴシック" charset="-128"/>
              </a:rPr>
              <a:t>阿曼</a:t>
            </a:r>
            <a:endParaRPr lang="en-US" sz="7200" dirty="0">
              <a:latin typeface="Arial" charset="0"/>
              <a:ea typeface="ＭＳ Ｐゴシック" charset="-128"/>
            </a:endParaRPr>
          </a:p>
        </p:txBody>
      </p:sp>
      <p:sp>
        <p:nvSpPr>
          <p:cNvPr id="5" name="Rectangle 4"/>
          <p:cNvSpPr/>
          <p:nvPr/>
        </p:nvSpPr>
        <p:spPr>
          <a:xfrm>
            <a:off x="3556337" y="3198168"/>
            <a:ext cx="184666" cy="461665"/>
          </a:xfrm>
          <a:prstGeom prst="rect">
            <a:avLst/>
          </a:prstGeom>
        </p:spPr>
        <p:txBody>
          <a:bodyPr wrap="none">
            <a:spAutoFit/>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762000" y="304800"/>
            <a:ext cx="3733800" cy="2800350"/>
          </a:xfrm>
          <a:prstGeom prst="rect">
            <a:avLst/>
          </a:prstGeom>
          <a:noFill/>
          <a:ln w="9525">
            <a:noFill/>
            <a:miter lim="800000"/>
            <a:headEnd/>
            <a:tailEnd/>
          </a:ln>
        </p:spPr>
      </p:pic>
      <p:pic>
        <p:nvPicPr>
          <p:cNvPr id="82947" name="Picture 3"/>
          <p:cNvPicPr>
            <a:picLocks noChangeAspect="1" noChangeArrowheads="1"/>
          </p:cNvPicPr>
          <p:nvPr/>
        </p:nvPicPr>
        <p:blipFill>
          <a:blip r:embed="rId4"/>
          <a:srcRect/>
          <a:stretch>
            <a:fillRect/>
          </a:stretch>
        </p:blipFill>
        <p:spPr bwMode="auto">
          <a:xfrm>
            <a:off x="4648200" y="3371850"/>
            <a:ext cx="4114800" cy="3086100"/>
          </a:xfrm>
          <a:prstGeom prst="rect">
            <a:avLst/>
          </a:prstGeom>
          <a:noFill/>
          <a:ln w="9525">
            <a:noFill/>
            <a:miter lim="800000"/>
            <a:headEnd/>
            <a:tailEnd/>
          </a:ln>
        </p:spPr>
      </p:pic>
      <p:sp>
        <p:nvSpPr>
          <p:cNvPr id="82948" name="Text Box 4"/>
          <p:cNvSpPr txBox="1">
            <a:spLocks noChangeArrowheads="1"/>
          </p:cNvSpPr>
          <p:nvPr/>
        </p:nvSpPr>
        <p:spPr bwMode="auto">
          <a:xfrm>
            <a:off x="4800600" y="381000"/>
            <a:ext cx="4191000" cy="2308324"/>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zh-CN" altLang="en-US" b="1" dirty="0" smtClean="0">
                <a:solidFill>
                  <a:srgbClr val="FFFF66"/>
                </a:solidFill>
                <a:latin typeface="Arial" charset="0"/>
              </a:rPr>
              <a:t>盐城，</a:t>
            </a:r>
            <a:r>
              <a:rPr lang="en-US" b="1" dirty="0" smtClean="0">
                <a:solidFill>
                  <a:srgbClr val="FFFF66"/>
                </a:solidFill>
                <a:latin typeface="Arial" charset="0"/>
              </a:rPr>
              <a:t>(</a:t>
            </a:r>
            <a:r>
              <a:rPr lang="zh-CN" altLang="en-US" b="1" dirty="0" smtClean="0">
                <a:solidFill>
                  <a:srgbClr val="FFFF66"/>
                </a:solidFill>
                <a:latin typeface="Arial" charset="0"/>
              </a:rPr>
              <a:t>靠近阿曼</a:t>
            </a:r>
            <a:r>
              <a:rPr lang="en-US" b="1" dirty="0" smtClean="0">
                <a:solidFill>
                  <a:srgbClr val="FFFF66"/>
                </a:solidFill>
                <a:latin typeface="Arial" charset="0"/>
              </a:rPr>
              <a:t>) </a:t>
            </a:r>
            <a:r>
              <a:rPr lang="zh-CN" altLang="en-US" b="1" dirty="0" smtClean="0">
                <a:solidFill>
                  <a:srgbClr val="FFFF66"/>
                </a:solidFill>
                <a:latin typeface="Arial" charset="0"/>
              </a:rPr>
              <a:t>据说是</a:t>
            </a:r>
            <a:r>
              <a:rPr lang="zh-CN" altLang="en-US" sz="3800" b="1" dirty="0" smtClean="0">
                <a:solidFill>
                  <a:schemeClr val="bg1"/>
                </a:solidFill>
                <a:latin typeface="Arial" charset="0"/>
              </a:rPr>
              <a:t>约伯</a:t>
            </a:r>
            <a:r>
              <a:rPr lang="zh-CN" altLang="en-US" b="1" dirty="0" smtClean="0">
                <a:solidFill>
                  <a:srgbClr val="FFFF66"/>
                </a:solidFill>
                <a:latin typeface="Arial" charset="0"/>
              </a:rPr>
              <a:t>的埋葬之地</a:t>
            </a:r>
            <a:r>
              <a:rPr lang="en-US" b="1" dirty="0" smtClean="0">
                <a:solidFill>
                  <a:srgbClr val="FFFF66"/>
                </a:solidFill>
                <a:latin typeface="Arial" charset="0"/>
              </a:rPr>
              <a:t>. </a:t>
            </a:r>
            <a:r>
              <a:rPr lang="zh-CN" altLang="en-US" b="1" dirty="0" smtClean="0">
                <a:solidFill>
                  <a:srgbClr val="FFFF66"/>
                </a:solidFill>
                <a:latin typeface="Arial" charset="0"/>
              </a:rPr>
              <a:t>米甸人</a:t>
            </a:r>
            <a:r>
              <a:rPr lang="zh-CN" altLang="en-US" sz="3400" b="1" dirty="0" smtClean="0">
                <a:solidFill>
                  <a:srgbClr val="FFFFFF"/>
                </a:solidFill>
                <a:latin typeface="Arial" charset="0"/>
              </a:rPr>
              <a:t>杰忒罗</a:t>
            </a:r>
            <a:r>
              <a:rPr lang="zh-CN" altLang="en-US" b="1" dirty="0" smtClean="0">
                <a:solidFill>
                  <a:srgbClr val="FFFF66"/>
                </a:solidFill>
                <a:latin typeface="Arial" charset="0"/>
              </a:rPr>
              <a:t>，</a:t>
            </a:r>
            <a:r>
              <a:rPr lang="en-US" altLang="zh-CN" b="1" dirty="0" smtClean="0">
                <a:solidFill>
                  <a:srgbClr val="FFFF66"/>
                </a:solidFill>
                <a:latin typeface="Arial" charset="0"/>
              </a:rPr>
              <a:t> </a:t>
            </a:r>
            <a:r>
              <a:rPr lang="zh-CN" altLang="en-US" b="1" dirty="0" smtClean="0">
                <a:solidFill>
                  <a:srgbClr val="FFFF66"/>
                </a:solidFill>
                <a:latin typeface="Arial" charset="0"/>
              </a:rPr>
              <a:t>摩西的岳父，也据说被埋葬在盐城附近的旺地</a:t>
            </a:r>
            <a:r>
              <a:rPr lang="en-US" b="1" dirty="0" smtClean="0">
                <a:solidFill>
                  <a:srgbClr val="FFFF66"/>
                </a:solidFill>
                <a:latin typeface="Arial" charset="0"/>
              </a:rPr>
              <a:t> </a:t>
            </a:r>
            <a:r>
              <a:rPr lang="en-US" b="1" dirty="0" err="1" smtClean="0">
                <a:solidFill>
                  <a:srgbClr val="FFFF66"/>
                </a:solidFill>
                <a:latin typeface="Arial" charset="0"/>
              </a:rPr>
              <a:t>Shu</a:t>
            </a:r>
            <a:r>
              <a:rPr lang="fr-FR" b="1" dirty="0" smtClean="0">
                <a:solidFill>
                  <a:srgbClr val="FFFF66"/>
                </a:solidFill>
                <a:latin typeface="Arial" charset="0"/>
              </a:rPr>
              <a:t>‘</a:t>
            </a:r>
            <a:r>
              <a:rPr lang="en-US" b="1" dirty="0" err="1" smtClean="0">
                <a:solidFill>
                  <a:srgbClr val="FFFF66"/>
                </a:solidFill>
                <a:latin typeface="Arial" charset="0"/>
              </a:rPr>
              <a:t>ayb</a:t>
            </a:r>
            <a:r>
              <a:rPr lang="zh-CN" altLang="en-US" b="1" dirty="0" smtClean="0">
                <a:solidFill>
                  <a:srgbClr val="FFFF66"/>
                </a:solidFill>
                <a:latin typeface="Arial" charset="0"/>
              </a:rPr>
              <a:t>的一个坟墓</a:t>
            </a:r>
            <a:r>
              <a:rPr lang="en-US" b="1" dirty="0" smtClean="0">
                <a:solidFill>
                  <a:srgbClr val="FFFF66"/>
                </a:solidFill>
                <a:latin typeface="Arial" charset="0"/>
              </a:rPr>
              <a:t>.</a:t>
            </a:r>
            <a:endParaRPr lang="en-US" b="1" dirty="0">
              <a:solidFill>
                <a:srgbClr val="FFFF66"/>
              </a:solidFill>
            </a:endParaRPr>
          </a:p>
        </p:txBody>
      </p:sp>
      <p:pic>
        <p:nvPicPr>
          <p:cNvPr id="82949" name="Picture 5"/>
          <p:cNvPicPr>
            <a:picLocks noChangeAspect="1" noChangeArrowheads="1"/>
          </p:cNvPicPr>
          <p:nvPr/>
        </p:nvPicPr>
        <p:blipFill>
          <a:blip r:embed="rId5"/>
          <a:srcRect/>
          <a:stretch>
            <a:fillRect/>
          </a:stretch>
        </p:blipFill>
        <p:spPr bwMode="auto">
          <a:xfrm>
            <a:off x="533400" y="3733800"/>
            <a:ext cx="1731963" cy="2667000"/>
          </a:xfrm>
          <a:prstGeom prst="rect">
            <a:avLst/>
          </a:prstGeom>
          <a:noFill/>
          <a:ln w="9525">
            <a:noFill/>
            <a:miter lim="800000"/>
            <a:headEnd/>
            <a:tailEnd/>
          </a:ln>
        </p:spPr>
      </p:pic>
      <p:pic>
        <p:nvPicPr>
          <p:cNvPr id="82950" name="Picture 6"/>
          <p:cNvPicPr>
            <a:picLocks noChangeAspect="1" noChangeArrowheads="1"/>
          </p:cNvPicPr>
          <p:nvPr/>
        </p:nvPicPr>
        <p:blipFill>
          <a:blip r:embed="rId6"/>
          <a:srcRect/>
          <a:stretch>
            <a:fillRect/>
          </a:stretch>
        </p:blipFill>
        <p:spPr bwMode="auto">
          <a:xfrm>
            <a:off x="2362200" y="3733800"/>
            <a:ext cx="1747838" cy="2514600"/>
          </a:xfrm>
          <a:prstGeom prst="rect">
            <a:avLst/>
          </a:prstGeom>
          <a:noFill/>
          <a:ln w="9525">
            <a:noFill/>
            <a:miter lim="800000"/>
            <a:headEnd/>
            <a:tailEnd/>
          </a:ln>
        </p:spPr>
      </p:pic>
      <p:sp>
        <p:nvSpPr>
          <p:cNvPr id="82951" name="Text Box 7"/>
          <p:cNvSpPr txBox="1">
            <a:spLocks noChangeArrowheads="1"/>
          </p:cNvSpPr>
          <p:nvPr/>
        </p:nvSpPr>
        <p:spPr bwMode="auto">
          <a:xfrm>
            <a:off x="2362200" y="5943600"/>
            <a:ext cx="18288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Jordan River</a:t>
            </a:r>
          </a:p>
        </p:txBody>
      </p:sp>
      <p:sp>
        <p:nvSpPr>
          <p:cNvPr id="82952" name="Title 1"/>
          <p:cNvSpPr>
            <a:spLocks noGrp="1"/>
          </p:cNvSpPr>
          <p:nvPr>
            <p:ph type="title" idx="4294967295"/>
          </p:nvPr>
        </p:nvSpPr>
        <p:spPr>
          <a:xfrm>
            <a:off x="609600" y="2667000"/>
            <a:ext cx="5105400" cy="914400"/>
          </a:xfrm>
          <a:noFill/>
          <a:ln>
            <a:noFill/>
          </a:ln>
        </p:spPr>
        <p:txBody>
          <a:bodyPr vert="horz" wrap="square" lIns="91440" tIns="45720" rIns="91440" bIns="45720" numCol="1" anchor="ctr" anchorCtr="0" compatLnSpc="1">
            <a:prstTxWarp prst="textNoShape">
              <a:avLst/>
            </a:prstTxWarp>
          </a:bodyPr>
          <a:lstStyle/>
          <a:p>
            <a:r>
              <a:rPr lang="zh-CN" altLang="en-US" sz="8800" dirty="0">
                <a:solidFill>
                  <a:srgbClr val="FFFFFF"/>
                </a:solidFill>
                <a:effectLst>
                  <a:glow rad="254000">
                    <a:schemeClr val="tx1">
                      <a:alpha val="96000"/>
                    </a:schemeClr>
                  </a:glow>
                </a:effectLst>
                <a:latin typeface="Arial" charset="0"/>
                <a:ea typeface="ＭＳ Ｐゴシック" charset="0"/>
              </a:rPr>
              <a:t>盐城</a:t>
            </a:r>
            <a:endParaRPr lang="en-US" sz="8800" dirty="0">
              <a:solidFill>
                <a:srgbClr val="FFFFFF"/>
              </a:solidFill>
              <a:effectLst>
                <a:glow rad="254000">
                  <a:schemeClr val="tx1">
                    <a:alpha val="96000"/>
                  </a:schemeClr>
                </a:glow>
              </a:effectLst>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a:srcRect b="8757"/>
          <a:stretch>
            <a:fillRect/>
          </a:stretch>
        </p:blipFill>
        <p:spPr bwMode="auto">
          <a:xfrm>
            <a:off x="228600" y="533400"/>
            <a:ext cx="3581400" cy="2133600"/>
          </a:xfrm>
          <a:prstGeom prst="rect">
            <a:avLst/>
          </a:prstGeom>
          <a:noFill/>
          <a:ln w="9525">
            <a:noFill/>
            <a:miter lim="800000"/>
            <a:headEnd/>
            <a:tailEnd/>
          </a:ln>
        </p:spPr>
      </p:pic>
      <p:pic>
        <p:nvPicPr>
          <p:cNvPr id="28675" name="Picture 3"/>
          <p:cNvPicPr>
            <a:picLocks noChangeAspect="1" noChangeArrowheads="1"/>
          </p:cNvPicPr>
          <p:nvPr/>
        </p:nvPicPr>
        <p:blipFill>
          <a:blip r:embed="rId4"/>
          <a:srcRect b="4762"/>
          <a:stretch>
            <a:fillRect/>
          </a:stretch>
        </p:blipFill>
        <p:spPr bwMode="auto">
          <a:xfrm>
            <a:off x="457200" y="3352800"/>
            <a:ext cx="2133600" cy="3048000"/>
          </a:xfrm>
          <a:prstGeom prst="rect">
            <a:avLst/>
          </a:prstGeom>
          <a:noFill/>
          <a:ln w="9525">
            <a:noFill/>
            <a:miter lim="800000"/>
            <a:headEnd/>
            <a:tailEnd/>
          </a:ln>
        </p:spPr>
      </p:pic>
      <p:sp>
        <p:nvSpPr>
          <p:cNvPr id="84996" name="Text Box 4"/>
          <p:cNvSpPr txBox="1">
            <a:spLocks noChangeArrowheads="1"/>
          </p:cNvSpPr>
          <p:nvPr/>
        </p:nvSpPr>
        <p:spPr bwMode="auto">
          <a:xfrm>
            <a:off x="533400" y="2819400"/>
            <a:ext cx="2362200" cy="46196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zh-CN" altLang="en-US" dirty="0" smtClean="0">
                <a:solidFill>
                  <a:srgbClr val="FFFF66"/>
                </a:solidFill>
                <a:latin typeface="Arial" charset="0"/>
                <a:ea typeface="Arial" charset="0"/>
                <a:cs typeface="Arial" charset="0"/>
              </a:rPr>
              <a:t>死海</a:t>
            </a:r>
            <a:endParaRPr lang="en-US" dirty="0">
              <a:solidFill>
                <a:srgbClr val="FFFF66"/>
              </a:solidFill>
              <a:latin typeface="Arial" charset="0"/>
              <a:ea typeface="Arial" charset="0"/>
              <a:cs typeface="Arial" charset="0"/>
            </a:endParaRPr>
          </a:p>
        </p:txBody>
      </p:sp>
      <p:pic>
        <p:nvPicPr>
          <p:cNvPr id="28677" name="Picture 5"/>
          <p:cNvPicPr>
            <a:picLocks noChangeAspect="1" noChangeArrowheads="1"/>
          </p:cNvPicPr>
          <p:nvPr/>
        </p:nvPicPr>
        <p:blipFill>
          <a:blip r:embed="rId5"/>
          <a:srcRect/>
          <a:stretch>
            <a:fillRect/>
          </a:stretch>
        </p:blipFill>
        <p:spPr bwMode="auto">
          <a:xfrm>
            <a:off x="3352800" y="3657600"/>
            <a:ext cx="4664075" cy="2806700"/>
          </a:xfrm>
          <a:prstGeom prst="rect">
            <a:avLst/>
          </a:prstGeom>
          <a:noFill/>
          <a:ln w="9525">
            <a:noFill/>
            <a:miter lim="800000"/>
            <a:headEnd/>
            <a:tailEnd/>
          </a:ln>
        </p:spPr>
      </p:pic>
      <p:grpSp>
        <p:nvGrpSpPr>
          <p:cNvPr id="2" name="Group 8"/>
          <p:cNvGrpSpPr>
            <a:grpSpLocks/>
          </p:cNvGrpSpPr>
          <p:nvPr/>
        </p:nvGrpSpPr>
        <p:grpSpPr bwMode="auto">
          <a:xfrm>
            <a:off x="4191000" y="381000"/>
            <a:ext cx="4267200" cy="3276600"/>
            <a:chOff x="2640" y="240"/>
            <a:chExt cx="2688" cy="2064"/>
          </a:xfrm>
        </p:grpSpPr>
        <p:pic>
          <p:nvPicPr>
            <p:cNvPr id="85000" name="Picture 6"/>
            <p:cNvPicPr>
              <a:picLocks noChangeAspect="1" noChangeArrowheads="1"/>
            </p:cNvPicPr>
            <p:nvPr/>
          </p:nvPicPr>
          <p:blipFill>
            <a:blip r:embed="rId6"/>
            <a:srcRect/>
            <a:stretch>
              <a:fillRect/>
            </a:stretch>
          </p:blipFill>
          <p:spPr bwMode="auto">
            <a:xfrm>
              <a:off x="2832" y="240"/>
              <a:ext cx="2496" cy="1799"/>
            </a:xfrm>
            <a:prstGeom prst="rect">
              <a:avLst/>
            </a:prstGeom>
            <a:noFill/>
            <a:ln w="9525">
              <a:noFill/>
              <a:miter lim="800000"/>
              <a:headEnd/>
              <a:tailEnd/>
            </a:ln>
          </p:spPr>
        </p:pic>
        <p:sp>
          <p:nvSpPr>
            <p:cNvPr id="85001" name="Text Box 7"/>
            <p:cNvSpPr txBox="1">
              <a:spLocks noChangeArrowheads="1"/>
            </p:cNvSpPr>
            <p:nvPr/>
          </p:nvSpPr>
          <p:spPr bwMode="auto">
            <a:xfrm>
              <a:off x="2640" y="2016"/>
              <a:ext cx="1728" cy="28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zh-CN" altLang="en-US" dirty="0" smtClean="0">
                  <a:solidFill>
                    <a:srgbClr val="FFFF66"/>
                  </a:solidFill>
                  <a:latin typeface="Arial" charset="0"/>
                  <a:ea typeface="Arial" charset="0"/>
                  <a:cs typeface="Arial" charset="0"/>
                </a:rPr>
                <a:t>旷野</a:t>
              </a:r>
              <a:endParaRPr lang="en-US" dirty="0">
                <a:solidFill>
                  <a:srgbClr val="FFFF66"/>
                </a:solidFill>
                <a:latin typeface="Arial" charset="0"/>
                <a:ea typeface="Arial" charset="0"/>
                <a:cs typeface="Arial" charset="0"/>
              </a:endParaRPr>
            </a:p>
          </p:txBody>
        </p:sp>
      </p:grpSp>
      <p:sp>
        <p:nvSpPr>
          <p:cNvPr id="3" name="Title 2"/>
          <p:cNvSpPr>
            <a:spLocks noGrp="1"/>
          </p:cNvSpPr>
          <p:nvPr>
            <p:ph type="title" idx="4294967295"/>
          </p:nvPr>
        </p:nvSpPr>
        <p:spPr>
          <a:xfrm>
            <a:off x="685800" y="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smtClean="0">
                <a:solidFill>
                  <a:srgbClr val="FFFFFF"/>
                </a:solidFill>
                <a:effectLst>
                  <a:glow rad="101600">
                    <a:schemeClr val="tx1">
                      <a:alpha val="75000"/>
                    </a:schemeClr>
                  </a:glow>
                </a:effectLst>
              </a:rPr>
              <a:t>亚扪的地</a:t>
            </a:r>
            <a:endParaRPr lang="en-US" b="1" dirty="0">
              <a:solidFill>
                <a:srgbClr val="FFFFFF"/>
              </a:solidFill>
              <a:effectLst>
                <a:glow rad="101600">
                  <a:schemeClr val="tx1">
                    <a:alpha val="75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0-#ppt_w/2"/>
                                          </p:val>
                                        </p:tav>
                                        <p:tav tm="100000">
                                          <p:val>
                                            <p:strVal val="#ppt_x"/>
                                          </p:val>
                                        </p:tav>
                                      </p:tavLst>
                                    </p:anim>
                                    <p:anim calcmode="lin" valueType="num">
                                      <p:cBhvr additive="base">
                                        <p:cTn id="8" dur="500" fill="hold"/>
                                        <p:tgtEl>
                                          <p:spTgt spid="2867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anim calcmode="lin" valueType="num">
                                      <p:cBhvr additive="base">
                                        <p:cTn id="19" dur="500" fill="hold"/>
                                        <p:tgtEl>
                                          <p:spTgt spid="28677"/>
                                        </p:tgtEl>
                                        <p:attrNameLst>
                                          <p:attrName>ppt_x</p:attrName>
                                        </p:attrNameLst>
                                      </p:cBhvr>
                                      <p:tavLst>
                                        <p:tav tm="0">
                                          <p:val>
                                            <p:strVal val="#ppt_x"/>
                                          </p:val>
                                        </p:tav>
                                        <p:tav tm="100000">
                                          <p:val>
                                            <p:strVal val="#ppt_x"/>
                                          </p:val>
                                        </p:tav>
                                      </p:tavLst>
                                    </p:anim>
                                    <p:anim calcmode="lin" valueType="num">
                                      <p:cBhvr additive="base">
                                        <p:cTn id="20"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a:srcRect t="4211" b="1053"/>
          <a:stretch>
            <a:fillRect/>
          </a:stretch>
        </p:blipFill>
        <p:spPr bwMode="auto">
          <a:xfrm>
            <a:off x="0" y="0"/>
            <a:ext cx="9144000" cy="6858000"/>
          </a:xfrm>
          <a:prstGeom prst="rect">
            <a:avLst/>
          </a:prstGeom>
          <a:noFill/>
          <a:ln w="9525">
            <a:noFill/>
            <a:miter lim="800000"/>
            <a:headEnd/>
            <a:tailEnd/>
          </a:ln>
        </p:spPr>
      </p:pic>
      <p:sp>
        <p:nvSpPr>
          <p:cNvPr id="87042" name="Rectangle 3"/>
          <p:cNvSpPr>
            <a:spLocks noChangeArrowheads="1"/>
          </p:cNvSpPr>
          <p:nvPr/>
        </p:nvSpPr>
        <p:spPr bwMode="auto">
          <a:xfrm>
            <a:off x="533400" y="609600"/>
            <a:ext cx="3810000" cy="1447800"/>
          </a:xfrm>
          <a:prstGeom prst="rect">
            <a:avLst/>
          </a:prstGeom>
          <a:noFill/>
          <a:ln w="9525">
            <a:noFill/>
            <a:miter lim="800000"/>
            <a:headEnd/>
            <a:tailEnd/>
          </a:ln>
        </p:spPr>
        <p:txBody>
          <a:bodyPr anchor="ctr">
            <a:prstTxWarp prst="textNoShape">
              <a:avLst/>
            </a:prstTxWarp>
          </a:bodyPr>
          <a:lstStyle/>
          <a:p>
            <a:endParaRPr lang="en-US" sz="3600" b="1">
              <a:solidFill>
                <a:schemeClr val="tx2"/>
              </a:solidFill>
              <a:latin typeface="Arial" charset="0"/>
              <a:ea typeface="Arial" charset="0"/>
              <a:cs typeface="Arial" charset="0"/>
            </a:endParaRPr>
          </a:p>
        </p:txBody>
      </p:sp>
      <p:sp>
        <p:nvSpPr>
          <p:cNvPr id="29700" name="Oval 4"/>
          <p:cNvSpPr>
            <a:spLocks noChangeArrowheads="1"/>
          </p:cNvSpPr>
          <p:nvPr/>
        </p:nvSpPr>
        <p:spPr bwMode="auto">
          <a:xfrm>
            <a:off x="5638800" y="3733800"/>
            <a:ext cx="2209800" cy="1905000"/>
          </a:xfrm>
          <a:prstGeom prst="ellipse">
            <a:avLst/>
          </a:prstGeom>
          <a:noFill/>
          <a:ln w="76200" cmpd="sng">
            <a:solidFill>
              <a:srgbClr val="FF0000"/>
            </a:solidFill>
            <a:prstDash val="lgDash"/>
            <a:round/>
            <a:headEnd/>
            <a:tailEnd/>
          </a:ln>
        </p:spPr>
        <p:txBody>
          <a:bodyPr wrap="none" anchor="ctr">
            <a:prstTxWarp prst="textNoShape">
              <a:avLst/>
            </a:prstTxWarp>
          </a:bodyPr>
          <a:lstStyle/>
          <a:p>
            <a:endParaRPr lang="en-US"/>
          </a:p>
        </p:txBody>
      </p:sp>
      <p:sp>
        <p:nvSpPr>
          <p:cNvPr id="2" name="Title 1"/>
          <p:cNvSpPr>
            <a:spLocks noGrp="1"/>
          </p:cNvSpPr>
          <p:nvPr>
            <p:ph type="title" idx="4294967295"/>
          </p:nvPr>
        </p:nvSpPr>
        <p:spPr>
          <a:xfrm>
            <a:off x="304800" y="304800"/>
            <a:ext cx="3581400" cy="3124200"/>
          </a:xfrm>
        </p:spPr>
        <p:txBody>
          <a:bodyPr/>
          <a:lstStyle/>
          <a:p>
            <a:r>
              <a:rPr lang="zh-CN" altLang="en-US" sz="4800" b="1" dirty="0" smtClean="0">
                <a:solidFill>
                  <a:srgbClr val="000000"/>
                </a:solidFill>
                <a:latin typeface="Arial" charset="0"/>
                <a:ea typeface="ＭＳ Ｐゴシック" charset="-128"/>
              </a:rPr>
              <a:t>亚扪人的</a:t>
            </a:r>
            <a:r>
              <a:rPr lang="en-US" altLang="zh-CN" sz="4800" b="1" dirty="0" smtClean="0">
                <a:solidFill>
                  <a:srgbClr val="000000"/>
                </a:solidFill>
                <a:latin typeface="Arial" charset="0"/>
                <a:ea typeface="ＭＳ Ｐゴシック" charset="-128"/>
              </a:rPr>
              <a:t/>
            </a:r>
            <a:br>
              <a:rPr lang="en-US" altLang="zh-CN" sz="4800" b="1" dirty="0" smtClean="0">
                <a:solidFill>
                  <a:srgbClr val="000000"/>
                </a:solidFill>
                <a:latin typeface="Arial" charset="0"/>
                <a:ea typeface="ＭＳ Ｐゴシック" charset="-128"/>
              </a:rPr>
            </a:br>
            <a:r>
              <a:rPr lang="zh-CN" altLang="en-US" sz="4800" b="1" dirty="0" smtClean="0">
                <a:solidFill>
                  <a:srgbClr val="000000"/>
                </a:solidFill>
                <a:latin typeface="Arial" charset="0"/>
                <a:ea typeface="ＭＳ Ｐゴシック" charset="-128"/>
              </a:rPr>
              <a:t>地理</a:t>
            </a:r>
            <a:endParaRPr lang="en-US" sz="6000" dirty="0">
              <a:latin typeface="Arial" charset="0"/>
              <a:ea typeface="ＭＳ Ｐゴシック"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srcRect/>
          <a:stretch>
            <a:fillRect/>
          </a:stretch>
        </p:blipFill>
        <p:spPr bwMode="auto">
          <a:xfrm>
            <a:off x="4800600" y="1143000"/>
            <a:ext cx="3886200" cy="2554288"/>
          </a:xfrm>
          <a:prstGeom prst="rect">
            <a:avLst/>
          </a:prstGeom>
          <a:noFill/>
          <a:ln w="9525">
            <a:noFill/>
            <a:miter lim="800000"/>
            <a:headEnd/>
            <a:tailEnd/>
          </a:ln>
        </p:spPr>
      </p:pic>
      <p:sp>
        <p:nvSpPr>
          <p:cNvPr id="89091" name="Rectangle 3"/>
          <p:cNvSpPr>
            <a:spLocks noChangeArrowheads="1"/>
          </p:cNvSpPr>
          <p:nvPr/>
        </p:nvSpPr>
        <p:spPr bwMode="auto">
          <a:xfrm>
            <a:off x="5334000" y="685800"/>
            <a:ext cx="3465513" cy="461963"/>
          </a:xfrm>
          <a:prstGeom prst="rect">
            <a:avLst/>
          </a:prstGeom>
          <a:noFill/>
          <a:ln w="9525">
            <a:noFill/>
            <a:miter lim="800000"/>
            <a:headEnd/>
            <a:tailEnd/>
          </a:ln>
        </p:spPr>
        <p:txBody>
          <a:bodyPr>
            <a:prstTxWarp prst="textNoShape">
              <a:avLst/>
            </a:prstTxWarp>
            <a:spAutoFit/>
          </a:bodyPr>
          <a:lstStyle/>
          <a:p>
            <a:pPr algn="r" eaLnBrk="0" hangingPunct="0">
              <a:spcBef>
                <a:spcPts val="500"/>
              </a:spcBef>
              <a:spcAft>
                <a:spcPts val="500"/>
              </a:spcAft>
            </a:pPr>
            <a:r>
              <a:rPr lang="zh-CN" altLang="en-US" b="1" dirty="0" smtClean="0">
                <a:solidFill>
                  <a:srgbClr val="FFFF66"/>
                </a:solidFill>
                <a:latin typeface="Arial" charset="0"/>
                <a:ea typeface="Arial" charset="0"/>
                <a:cs typeface="Arial" charset="0"/>
              </a:rPr>
              <a:t>马达巴平原</a:t>
            </a:r>
            <a:endParaRPr lang="en-US" b="1" dirty="0">
              <a:solidFill>
                <a:srgbClr val="FFFF66"/>
              </a:solidFill>
              <a:latin typeface="Arial" charset="0"/>
              <a:ea typeface="Arial" charset="0"/>
              <a:cs typeface="Arial" charset="0"/>
            </a:endParaRPr>
          </a:p>
        </p:txBody>
      </p:sp>
      <p:sp>
        <p:nvSpPr>
          <p:cNvPr id="89092" name="Text Box 4"/>
          <p:cNvSpPr txBox="1">
            <a:spLocks noChangeArrowheads="1"/>
          </p:cNvSpPr>
          <p:nvPr/>
        </p:nvSpPr>
        <p:spPr bwMode="auto">
          <a:xfrm>
            <a:off x="152400" y="3937000"/>
            <a:ext cx="8991600" cy="1954381"/>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buFontTx/>
              <a:buChar char="-"/>
            </a:pPr>
            <a:r>
              <a:rPr lang="zh-CN" altLang="en-US" b="1" dirty="0" smtClean="0">
                <a:solidFill>
                  <a:schemeClr val="bg1"/>
                </a:solidFill>
                <a:latin typeface="Arial" charset="0"/>
                <a:ea typeface="Arial" charset="0"/>
                <a:cs typeface="Arial" charset="0"/>
              </a:rPr>
              <a:t>位于亚扪西南</a:t>
            </a:r>
            <a:r>
              <a:rPr lang="en-US" b="1" dirty="0" smtClean="0">
                <a:solidFill>
                  <a:schemeClr val="bg1"/>
                </a:solidFill>
                <a:latin typeface="Arial" charset="0"/>
                <a:ea typeface="Arial" charset="0"/>
                <a:cs typeface="Arial" charset="0"/>
              </a:rPr>
              <a:t>30 km, </a:t>
            </a:r>
            <a:r>
              <a:rPr lang="zh-CN" altLang="en-US" b="1" dirty="0" smtClean="0">
                <a:solidFill>
                  <a:schemeClr val="bg1"/>
                </a:solidFill>
                <a:latin typeface="Arial" charset="0"/>
                <a:ea typeface="Arial" charset="0"/>
                <a:cs typeface="Arial" charset="0"/>
              </a:rPr>
              <a:t>可有</a:t>
            </a:r>
            <a:r>
              <a:rPr lang="en-US" altLang="zh-CN" b="1" dirty="0" smtClean="0">
                <a:solidFill>
                  <a:schemeClr val="bg1"/>
                </a:solidFill>
                <a:latin typeface="Arial" charset="0"/>
                <a:ea typeface="Arial" charset="0"/>
                <a:cs typeface="Arial" charset="0"/>
              </a:rPr>
              <a:t>3500</a:t>
            </a:r>
            <a:r>
              <a:rPr lang="zh-CN" altLang="en-US" b="1" dirty="0" smtClean="0">
                <a:solidFill>
                  <a:schemeClr val="bg1"/>
                </a:solidFill>
                <a:latin typeface="Arial" charset="0"/>
                <a:ea typeface="Arial" charset="0"/>
                <a:cs typeface="Arial" charset="0"/>
              </a:rPr>
              <a:t>年的历史</a:t>
            </a:r>
            <a:r>
              <a:rPr lang="en-US" b="1" dirty="0" smtClean="0">
                <a:solidFill>
                  <a:schemeClr val="bg1"/>
                </a:solidFill>
                <a:latin typeface="Arial" charset="0"/>
                <a:ea typeface="Arial" charset="0"/>
                <a:cs typeface="Arial" charset="0"/>
              </a:rPr>
              <a:t>. </a:t>
            </a:r>
          </a:p>
          <a:p>
            <a:pPr eaLnBrk="0" hangingPunct="0">
              <a:spcBef>
                <a:spcPts val="500"/>
              </a:spcBef>
              <a:spcAft>
                <a:spcPts val="500"/>
              </a:spcAft>
              <a:buFontTx/>
              <a:buChar char="-"/>
            </a:pPr>
            <a:r>
              <a:rPr lang="zh-CN" altLang="en-US" b="1" dirty="0" smtClean="0">
                <a:solidFill>
                  <a:schemeClr val="bg1"/>
                </a:solidFill>
                <a:latin typeface="Arial" charset="0"/>
                <a:ea typeface="Arial" charset="0"/>
                <a:cs typeface="Arial" charset="0"/>
              </a:rPr>
              <a:t>摩押的城市</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民</a:t>
            </a:r>
            <a:r>
              <a:rPr lang="en-US" b="1" dirty="0" smtClean="0">
                <a:solidFill>
                  <a:schemeClr val="bg1"/>
                </a:solidFill>
                <a:latin typeface="Arial" charset="0"/>
                <a:ea typeface="Arial" charset="0"/>
                <a:cs typeface="Arial" charset="0"/>
              </a:rPr>
              <a:t>. </a:t>
            </a:r>
            <a:r>
              <a:rPr lang="en-US" b="1" dirty="0">
                <a:solidFill>
                  <a:schemeClr val="bg1"/>
                </a:solidFill>
                <a:latin typeface="Arial" charset="0"/>
                <a:ea typeface="Arial" charset="0"/>
                <a:cs typeface="Arial" charset="0"/>
              </a:rPr>
              <a:t>21:30) </a:t>
            </a:r>
            <a:endParaRPr lang="en-US" b="1" dirty="0" smtClean="0">
              <a:solidFill>
                <a:schemeClr val="bg1"/>
              </a:solidFill>
              <a:latin typeface="Arial" charset="0"/>
              <a:ea typeface="Arial" charset="0"/>
              <a:cs typeface="Arial" charset="0"/>
            </a:endParaRPr>
          </a:p>
          <a:p>
            <a:pPr eaLnBrk="0" hangingPunct="0">
              <a:spcBef>
                <a:spcPts val="500"/>
              </a:spcBef>
              <a:spcAft>
                <a:spcPts val="500"/>
              </a:spcAft>
              <a:buFontTx/>
              <a:buChar char="-"/>
            </a:pPr>
            <a:r>
              <a:rPr lang="zh-CN" altLang="en-US" b="1" dirty="0" smtClean="0">
                <a:solidFill>
                  <a:schemeClr val="bg1"/>
                </a:solidFill>
                <a:latin typeface="Arial" charset="0"/>
                <a:ea typeface="Arial" charset="0"/>
                <a:cs typeface="Arial" charset="0"/>
              </a:rPr>
              <a:t>埃多姆人</a:t>
            </a:r>
            <a:r>
              <a:rPr lang="zh-CN" altLang="zh-CN" b="1" dirty="0" smtClean="0">
                <a:solidFill>
                  <a:schemeClr val="bg1"/>
                </a:solidFill>
                <a:latin typeface="Arial" charset="0"/>
                <a:ea typeface="Arial" charset="0"/>
                <a:cs typeface="Arial" charset="0"/>
              </a:rPr>
              <a:t>，</a:t>
            </a:r>
            <a:r>
              <a:rPr lang="zh-CN" altLang="en-US" b="1" dirty="0" smtClean="0">
                <a:solidFill>
                  <a:schemeClr val="bg1"/>
                </a:solidFill>
                <a:latin typeface="Arial" charset="0"/>
                <a:ea typeface="Arial" charset="0"/>
                <a:cs typeface="Arial" charset="0"/>
              </a:rPr>
              <a:t>摩押人，亚扪人，以色列人</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和其他邻国都试过攻击。</a:t>
            </a:r>
            <a:endParaRPr lang="en-US" b="1" dirty="0" smtClean="0">
              <a:solidFill>
                <a:schemeClr val="bg1"/>
              </a:solidFill>
              <a:latin typeface="Arial" charset="0"/>
              <a:ea typeface="Arial" charset="0"/>
              <a:cs typeface="Arial" charset="0"/>
            </a:endParaRPr>
          </a:p>
          <a:p>
            <a:pPr eaLnBrk="0" hangingPunct="0">
              <a:spcBef>
                <a:spcPts val="500"/>
              </a:spcBef>
              <a:spcAft>
                <a:spcPts val="500"/>
              </a:spcAft>
              <a:buFontTx/>
              <a:buChar char="-"/>
            </a:pPr>
            <a:r>
              <a:rPr lang="en-US" b="1" dirty="0" smtClean="0">
                <a:solidFill>
                  <a:schemeClr val="bg1"/>
                </a:solidFill>
                <a:latin typeface="Arial" charset="0"/>
                <a:ea typeface="Arial" charset="0"/>
                <a:cs typeface="Arial" charset="0"/>
              </a:rPr>
              <a:t>165 BC</a:t>
            </a:r>
            <a:r>
              <a:rPr lang="zh-CN" altLang="en-US" b="1" dirty="0" smtClean="0">
                <a:solidFill>
                  <a:schemeClr val="bg1"/>
                </a:solidFill>
                <a:latin typeface="Arial" charset="0"/>
                <a:ea typeface="Arial" charset="0"/>
                <a:cs typeface="Arial" charset="0"/>
              </a:rPr>
              <a:t>被亚扪人拿下，但</a:t>
            </a:r>
            <a:r>
              <a:rPr lang="en-US" b="1" dirty="0" smtClean="0">
                <a:solidFill>
                  <a:schemeClr val="bg1"/>
                </a:solidFill>
                <a:latin typeface="Arial" charset="0"/>
                <a:ea typeface="Arial" charset="0"/>
                <a:cs typeface="Arial" charset="0"/>
              </a:rPr>
              <a:t>110 BC</a:t>
            </a:r>
            <a:r>
              <a:rPr lang="zh-CN" altLang="en-US" b="1" dirty="0" smtClean="0">
                <a:solidFill>
                  <a:schemeClr val="bg1"/>
                </a:solidFill>
                <a:latin typeface="Arial" charset="0"/>
                <a:ea typeface="Arial" charset="0"/>
                <a:cs typeface="Arial" charset="0"/>
              </a:rPr>
              <a:t>被</a:t>
            </a:r>
            <a:r>
              <a:rPr lang="en-US" b="1" dirty="0" smtClean="0">
                <a:solidFill>
                  <a:schemeClr val="bg1"/>
                </a:solidFill>
                <a:latin typeface="Arial" charset="0"/>
                <a:ea typeface="Arial" charset="0"/>
                <a:cs typeface="Arial" charset="0"/>
              </a:rPr>
              <a:t> </a:t>
            </a:r>
            <a:r>
              <a:rPr lang="en-US" b="1" dirty="0" err="1">
                <a:solidFill>
                  <a:schemeClr val="bg1"/>
                </a:solidFill>
                <a:latin typeface="Arial" charset="0"/>
                <a:ea typeface="Arial" charset="0"/>
                <a:cs typeface="Arial" charset="0"/>
              </a:rPr>
              <a:t>Hyrcanus</a:t>
            </a:r>
            <a:r>
              <a:rPr lang="en-US" b="1" dirty="0">
                <a:solidFill>
                  <a:schemeClr val="bg1"/>
                </a:solidFill>
                <a:latin typeface="Arial" charset="0"/>
                <a:ea typeface="Arial" charset="0"/>
                <a:cs typeface="Arial" charset="0"/>
              </a:rPr>
              <a:t> I</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征服</a:t>
            </a:r>
            <a:r>
              <a:rPr lang="en-US" b="1" dirty="0" smtClean="0">
                <a:solidFill>
                  <a:schemeClr val="bg1"/>
                </a:solidFill>
                <a:latin typeface="Arial" charset="0"/>
                <a:ea typeface="Arial" charset="0"/>
                <a:cs typeface="Arial" charset="0"/>
              </a:rPr>
              <a:t>. </a:t>
            </a:r>
            <a:endParaRPr lang="en-US" b="1" dirty="0">
              <a:solidFill>
                <a:schemeClr val="bg1"/>
              </a:solidFill>
              <a:latin typeface="Arial" charset="0"/>
              <a:ea typeface="Arial" charset="0"/>
              <a:cs typeface="Arial" charset="0"/>
            </a:endParaRPr>
          </a:p>
        </p:txBody>
      </p:sp>
      <p:pic>
        <p:nvPicPr>
          <p:cNvPr id="89093" name="Picture 5"/>
          <p:cNvPicPr>
            <a:picLocks noChangeAspect="1" noChangeArrowheads="1"/>
          </p:cNvPicPr>
          <p:nvPr/>
        </p:nvPicPr>
        <p:blipFill>
          <a:blip r:embed="rId4"/>
          <a:srcRect/>
          <a:stretch>
            <a:fillRect/>
          </a:stretch>
        </p:blipFill>
        <p:spPr bwMode="auto">
          <a:xfrm>
            <a:off x="381000" y="685800"/>
            <a:ext cx="3886200" cy="2508250"/>
          </a:xfrm>
          <a:prstGeom prst="rect">
            <a:avLst/>
          </a:prstGeom>
          <a:noFill/>
          <a:ln w="9525">
            <a:noFill/>
            <a:miter lim="800000"/>
            <a:headEnd/>
            <a:tailEnd/>
          </a:ln>
        </p:spPr>
      </p:pic>
      <p:sp>
        <p:nvSpPr>
          <p:cNvPr id="89094" name="Text Box 6"/>
          <p:cNvSpPr txBox="1">
            <a:spLocks noChangeArrowheads="1"/>
          </p:cNvSpPr>
          <p:nvPr/>
        </p:nvSpPr>
        <p:spPr bwMode="auto">
          <a:xfrm>
            <a:off x="381000" y="228600"/>
            <a:ext cx="3276600" cy="461963"/>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zh-CN" altLang="en-US" b="1" dirty="0" smtClean="0">
                <a:solidFill>
                  <a:srgbClr val="FFFF66"/>
                </a:solidFill>
                <a:latin typeface="Arial" charset="0"/>
                <a:ea typeface="Arial" charset="0"/>
                <a:cs typeface="Arial" charset="0"/>
              </a:rPr>
              <a:t>牧场</a:t>
            </a:r>
            <a:endParaRPr lang="en-US" b="1" dirty="0">
              <a:solidFill>
                <a:srgbClr val="FFFF66"/>
              </a:solidFill>
              <a:latin typeface="Arial" charset="0"/>
              <a:ea typeface="Arial" charset="0"/>
              <a:cs typeface="Arial" charset="0"/>
            </a:endParaRPr>
          </a:p>
        </p:txBody>
      </p:sp>
      <p:sp>
        <p:nvSpPr>
          <p:cNvPr id="89095" name="Title 1"/>
          <p:cNvSpPr>
            <a:spLocks noGrp="1"/>
          </p:cNvSpPr>
          <p:nvPr>
            <p:ph type="title" idx="4294967295"/>
          </p:nvPr>
        </p:nvSpPr>
        <p:spPr>
          <a:xfrm>
            <a:off x="381000" y="2971800"/>
            <a:ext cx="6096000" cy="762000"/>
          </a:xfrm>
          <a:noFill/>
          <a:ln w="9525">
            <a:noFill/>
            <a:miter lim="800000"/>
            <a:headEnd/>
            <a:tailEnd/>
          </a:ln>
        </p:spPr>
        <p:txBody>
          <a:bodyPr vert="horz" wrap="square" lIns="91440" tIns="45720" rIns="91440" bIns="45720" numCol="1" anchor="ctr" anchorCtr="0" compatLnSpc="1">
            <a:prstTxWarp prst="textNoShape">
              <a:avLst/>
            </a:prstTxWarp>
          </a:bodyPr>
          <a:lstStyle/>
          <a:p>
            <a:r>
              <a:rPr lang="zh-CN" altLang="en-US" sz="8800" dirty="0">
                <a:solidFill>
                  <a:srgbClr val="FFFF00"/>
                </a:solidFill>
                <a:effectLst>
                  <a:glow rad="254000">
                    <a:schemeClr val="tx1">
                      <a:alpha val="96000"/>
                    </a:schemeClr>
                  </a:glow>
                </a:effectLst>
                <a:latin typeface="Arial" charset="0"/>
                <a:ea typeface="ＭＳ Ｐゴシック" charset="0"/>
              </a:rPr>
              <a:t>马达巴</a:t>
            </a:r>
            <a:endParaRPr lang="en-US" sz="8800" dirty="0">
              <a:solidFill>
                <a:srgbClr val="FFFF00"/>
              </a:solidFill>
              <a:effectLst>
                <a:glow rad="254000">
                  <a:schemeClr val="tx1">
                    <a:alpha val="96000"/>
                  </a:schemeClr>
                </a:glow>
              </a:effectLst>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srcRect/>
          <a:stretch>
            <a:fillRect/>
          </a:stretch>
        </p:blipFill>
        <p:spPr bwMode="auto">
          <a:xfrm>
            <a:off x="3733800" y="228600"/>
            <a:ext cx="2027238" cy="3048000"/>
          </a:xfrm>
          <a:prstGeom prst="rect">
            <a:avLst/>
          </a:prstGeom>
          <a:noFill/>
          <a:ln w="9525">
            <a:noFill/>
            <a:miter lim="800000"/>
            <a:headEnd/>
            <a:tailEnd/>
          </a:ln>
        </p:spPr>
      </p:pic>
      <p:sp>
        <p:nvSpPr>
          <p:cNvPr id="91139" name="Text Box 3"/>
          <p:cNvSpPr txBox="1">
            <a:spLocks noChangeArrowheads="1"/>
          </p:cNvSpPr>
          <p:nvPr/>
        </p:nvSpPr>
        <p:spPr bwMode="auto">
          <a:xfrm>
            <a:off x="2286000" y="499646"/>
            <a:ext cx="1524000" cy="338554"/>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zh-CN" altLang="en-US" sz="1600" b="1" dirty="0" smtClean="0">
                <a:solidFill>
                  <a:srgbClr val="FFFF66"/>
                </a:solidFill>
              </a:rPr>
              <a:t>葡萄压榨机</a:t>
            </a:r>
            <a:endParaRPr lang="en-US" sz="1600" b="1" dirty="0">
              <a:solidFill>
                <a:srgbClr val="FFFF66"/>
              </a:solidFill>
            </a:endParaRPr>
          </a:p>
        </p:txBody>
      </p:sp>
      <p:pic>
        <p:nvPicPr>
          <p:cNvPr id="91140" name="Picture 4"/>
          <p:cNvPicPr>
            <a:picLocks noChangeAspect="1" noChangeArrowheads="1"/>
          </p:cNvPicPr>
          <p:nvPr/>
        </p:nvPicPr>
        <p:blipFill>
          <a:blip r:embed="rId4"/>
          <a:srcRect/>
          <a:stretch>
            <a:fillRect/>
          </a:stretch>
        </p:blipFill>
        <p:spPr bwMode="auto">
          <a:xfrm>
            <a:off x="5791200" y="4419600"/>
            <a:ext cx="3048000" cy="1965325"/>
          </a:xfrm>
          <a:prstGeom prst="rect">
            <a:avLst/>
          </a:prstGeom>
          <a:noFill/>
          <a:ln w="9525">
            <a:noFill/>
            <a:miter lim="800000"/>
            <a:headEnd/>
            <a:tailEnd/>
          </a:ln>
        </p:spPr>
      </p:pic>
      <p:sp>
        <p:nvSpPr>
          <p:cNvPr id="91141" name="Text Box 5"/>
          <p:cNvSpPr txBox="1">
            <a:spLocks noChangeArrowheads="1"/>
          </p:cNvSpPr>
          <p:nvPr/>
        </p:nvSpPr>
        <p:spPr bwMode="auto">
          <a:xfrm>
            <a:off x="6553200" y="6400800"/>
            <a:ext cx="2209800" cy="27463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200"/>
              <a:t>8x9M Building Site</a:t>
            </a:r>
            <a:endParaRPr lang="en-US"/>
          </a:p>
        </p:txBody>
      </p:sp>
      <p:pic>
        <p:nvPicPr>
          <p:cNvPr id="91142" name="Picture 6"/>
          <p:cNvPicPr>
            <a:picLocks noChangeAspect="1" noChangeArrowheads="1"/>
          </p:cNvPicPr>
          <p:nvPr/>
        </p:nvPicPr>
        <p:blipFill>
          <a:blip r:embed="rId5"/>
          <a:srcRect/>
          <a:stretch>
            <a:fillRect/>
          </a:stretch>
        </p:blipFill>
        <p:spPr bwMode="auto">
          <a:xfrm>
            <a:off x="457200" y="990600"/>
            <a:ext cx="3048000" cy="2027238"/>
          </a:xfrm>
          <a:prstGeom prst="rect">
            <a:avLst/>
          </a:prstGeom>
          <a:noFill/>
          <a:ln w="9525">
            <a:noFill/>
            <a:miter lim="800000"/>
            <a:headEnd/>
            <a:tailEnd/>
          </a:ln>
        </p:spPr>
      </p:pic>
      <p:pic>
        <p:nvPicPr>
          <p:cNvPr id="91143" name="Picture 8"/>
          <p:cNvPicPr>
            <a:picLocks noChangeAspect="1" noChangeArrowheads="1"/>
          </p:cNvPicPr>
          <p:nvPr/>
        </p:nvPicPr>
        <p:blipFill>
          <a:blip r:embed="rId6"/>
          <a:srcRect/>
          <a:stretch>
            <a:fillRect/>
          </a:stretch>
        </p:blipFill>
        <p:spPr bwMode="auto">
          <a:xfrm>
            <a:off x="6019800" y="304800"/>
            <a:ext cx="2603500" cy="3810000"/>
          </a:xfrm>
          <a:prstGeom prst="rect">
            <a:avLst/>
          </a:prstGeom>
          <a:noFill/>
          <a:ln w="9525">
            <a:noFill/>
            <a:miter lim="800000"/>
            <a:headEnd/>
            <a:tailEnd/>
          </a:ln>
        </p:spPr>
      </p:pic>
      <p:sp>
        <p:nvSpPr>
          <p:cNvPr id="91144" name="Rectangle 7"/>
          <p:cNvSpPr>
            <a:spLocks noChangeArrowheads="1"/>
          </p:cNvSpPr>
          <p:nvPr/>
        </p:nvSpPr>
        <p:spPr bwMode="auto">
          <a:xfrm>
            <a:off x="228600" y="4306888"/>
            <a:ext cx="5638800" cy="1754327"/>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zh-CN" altLang="en-US" sz="2700" b="1" dirty="0" smtClean="0">
                <a:solidFill>
                  <a:schemeClr val="bg1"/>
                </a:solidFill>
                <a:latin typeface="Verdana" charset="0"/>
              </a:rPr>
              <a:t>一个乡村建筑有房子，围墙，农业地产，水库，水箱和葡萄压榨机。</a:t>
            </a:r>
            <a:r>
              <a:rPr lang="en-US" sz="2700" b="1" dirty="0" smtClean="0">
                <a:solidFill>
                  <a:schemeClr val="bg1"/>
                </a:solidFill>
                <a:latin typeface="Verdana" charset="0"/>
              </a:rPr>
              <a:t> </a:t>
            </a:r>
            <a:r>
              <a:rPr lang="zh-CN" altLang="en-US" sz="2700" b="1" dirty="0" smtClean="0">
                <a:solidFill>
                  <a:schemeClr val="bg1"/>
                </a:solidFill>
                <a:latin typeface="Verdana" charset="0"/>
              </a:rPr>
              <a:t>这些反映了亚扪葡萄园在晚铁器时代的社会分层和官僚体系。</a:t>
            </a:r>
            <a:endParaRPr lang="en-US" sz="2700" b="1" dirty="0">
              <a:solidFill>
                <a:schemeClr val="bg1"/>
              </a:solidFill>
              <a:latin typeface="Verdana" charset="0"/>
            </a:endParaRPr>
          </a:p>
        </p:txBody>
      </p:sp>
      <p:sp>
        <p:nvSpPr>
          <p:cNvPr id="2" name="Title 1"/>
          <p:cNvSpPr>
            <a:spLocks noGrp="1"/>
          </p:cNvSpPr>
          <p:nvPr>
            <p:ph type="title" idx="4294967295"/>
          </p:nvPr>
        </p:nvSpPr>
        <p:spPr>
          <a:xfrm>
            <a:off x="0" y="3429000"/>
            <a:ext cx="8763000" cy="990600"/>
          </a:xfrm>
        </p:spPr>
        <p:txBody>
          <a:bodyPr/>
          <a:lstStyle/>
          <a:p>
            <a:r>
              <a:rPr lang="zh-CN" altLang="en-US" sz="3600" b="1" dirty="0" smtClean="0">
                <a:solidFill>
                  <a:srgbClr val="FFFF66"/>
                </a:solidFill>
                <a:latin typeface="Verdana" charset="0"/>
                <a:ea typeface="ＭＳ Ｐゴシック" charset="-128"/>
                <a:cs typeface="ＭＳ Ｐゴシック" charset="-128"/>
              </a:rPr>
              <a:t>第六世纪</a:t>
            </a:r>
            <a:r>
              <a:rPr lang="en-US" sz="3600" b="1" dirty="0" smtClean="0">
                <a:solidFill>
                  <a:srgbClr val="FFFF66"/>
                </a:solidFill>
                <a:latin typeface="Verdana" charset="0"/>
                <a:ea typeface="ＭＳ Ｐゴシック" charset="-128"/>
                <a:cs typeface="ＭＳ Ｐゴシック" charset="-128"/>
              </a:rPr>
              <a:t>BC</a:t>
            </a:r>
            <a:r>
              <a:rPr lang="zh-CN" altLang="en-US" sz="3600" b="1" dirty="0" smtClean="0">
                <a:solidFill>
                  <a:srgbClr val="FFFF66"/>
                </a:solidFill>
                <a:latin typeface="Verdana" charset="0"/>
                <a:ea typeface="ＭＳ Ｐゴシック" charset="-128"/>
                <a:cs typeface="ＭＳ Ｐゴシック" charset="-128"/>
              </a:rPr>
              <a:t>乡村建筑</a:t>
            </a:r>
            <a:endParaRPr lang="en-US" sz="60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a:srcRect/>
          <a:stretch>
            <a:fillRect/>
          </a:stretch>
        </p:blipFill>
        <p:spPr bwMode="auto">
          <a:xfrm>
            <a:off x="2590800" y="2362200"/>
            <a:ext cx="6553200" cy="4344988"/>
          </a:xfrm>
          <a:prstGeom prst="rect">
            <a:avLst/>
          </a:prstGeom>
          <a:noFill/>
          <a:ln w="9525">
            <a:noFill/>
            <a:miter lim="800000"/>
            <a:headEnd/>
            <a:tailEnd/>
          </a:ln>
        </p:spPr>
      </p:pic>
      <p:sp>
        <p:nvSpPr>
          <p:cNvPr id="93186" name="Rectangle 3"/>
          <p:cNvSpPr>
            <a:spLocks noChangeArrowheads="1"/>
          </p:cNvSpPr>
          <p:nvPr/>
        </p:nvSpPr>
        <p:spPr bwMode="auto">
          <a:xfrm>
            <a:off x="228600" y="85725"/>
            <a:ext cx="8839200" cy="1815882"/>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zh-CN" altLang="en-US" sz="2700" b="1" dirty="0" smtClean="0">
                <a:latin typeface="Arial" charset="0"/>
                <a:ea typeface="Arial" charset="0"/>
                <a:cs typeface="Arial" charset="0"/>
              </a:rPr>
              <a:t>一个地区调查发现了多过一百个地点，包过马路，葡萄压榨机，酸橙窑，农场，监视塔，堡垒，城市等。前几个世纪的新发现列如穴居内找到动物畜栏让我们了城市起伏时当地解游牧民的生活方式</a:t>
            </a:r>
            <a:r>
              <a:rPr lang="zh-CN" altLang="zh-CN" sz="2700" b="1" dirty="0" smtClean="0">
                <a:latin typeface="Arial" charset="0"/>
                <a:ea typeface="Arial" charset="0"/>
                <a:cs typeface="Arial" charset="0"/>
              </a:rPr>
              <a:t>。</a:t>
            </a:r>
            <a:endParaRPr lang="en-US" sz="2700" b="1" dirty="0">
              <a:latin typeface="Arial" charset="0"/>
              <a:ea typeface="Arial" charset="0"/>
              <a:cs typeface="Arial" charset="0"/>
            </a:endParaRPr>
          </a:p>
        </p:txBody>
      </p:sp>
      <p:sp>
        <p:nvSpPr>
          <p:cNvPr id="93187" name="Text Box 4"/>
          <p:cNvSpPr txBox="1">
            <a:spLocks noChangeArrowheads="1"/>
          </p:cNvSpPr>
          <p:nvPr/>
        </p:nvSpPr>
        <p:spPr bwMode="auto">
          <a:xfrm>
            <a:off x="-76200" y="2362200"/>
            <a:ext cx="2667000" cy="4108817"/>
          </a:xfrm>
          <a:prstGeom prst="rect">
            <a:avLst/>
          </a:prstGeom>
          <a:noFill/>
          <a:ln w="9525">
            <a:noFill/>
            <a:miter lim="800000"/>
            <a:headEnd/>
            <a:tailEnd/>
          </a:ln>
        </p:spPr>
        <p:txBody>
          <a:bodyPr wrap="square">
            <a:prstTxWarp prst="textNoShape">
              <a:avLst/>
            </a:prstTxWarp>
            <a:spAutoFit/>
          </a:bodyPr>
          <a:lstStyle/>
          <a:p>
            <a:pPr algn="ctr" eaLnBrk="0" hangingPunct="0">
              <a:spcBef>
                <a:spcPts val="500"/>
              </a:spcBef>
              <a:spcAft>
                <a:spcPts val="500"/>
              </a:spcAft>
            </a:pPr>
            <a:r>
              <a:rPr lang="zh-CN" altLang="en-US" sz="2900" b="1" dirty="0" smtClean="0">
                <a:latin typeface="Arial" charset="0"/>
                <a:ea typeface="Arial" charset="0"/>
                <a:cs typeface="Arial" charset="0"/>
              </a:rPr>
              <a:t>为了住在田野附近他们建造了大型的房屋。这些房屋也被应用为储藏，进程和保护他们的收获。</a:t>
            </a:r>
            <a:endParaRPr lang="en-US" sz="2900" b="1" dirty="0">
              <a:latin typeface="Arial" charset="0"/>
              <a:ea typeface="Arial" charset="0"/>
              <a:cs typeface="Arial" charset="0"/>
            </a:endParaRPr>
          </a:p>
        </p:txBody>
      </p:sp>
      <p:sp>
        <p:nvSpPr>
          <p:cNvPr id="93188" name="Title 1"/>
          <p:cNvSpPr>
            <a:spLocks noGrp="1"/>
          </p:cNvSpPr>
          <p:nvPr>
            <p:ph type="title" idx="4294967295"/>
          </p:nvPr>
        </p:nvSpPr>
        <p:spPr>
          <a:xfrm>
            <a:off x="2590800" y="2286000"/>
            <a:ext cx="4953000" cy="762000"/>
          </a:xfrm>
          <a:solidFill>
            <a:schemeClr val="tx1"/>
          </a:solidFill>
        </p:spPr>
        <p:txBody>
          <a:bodyPr/>
          <a:lstStyle/>
          <a:p>
            <a:r>
              <a:rPr lang="zh-CN" altLang="en-US" dirty="0" smtClean="0">
                <a:solidFill>
                  <a:schemeClr val="bg1"/>
                </a:solidFill>
                <a:latin typeface="Arial" charset="0"/>
                <a:ea typeface="ＭＳ Ｐゴシック" charset="-128"/>
              </a:rPr>
              <a:t>新发现</a:t>
            </a:r>
            <a:endParaRPr lang="en-US" dirty="0">
              <a:solidFill>
                <a:schemeClr val="bg1"/>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a:stretch>
            <a:fillRect/>
          </a:stretch>
        </p:blipFill>
        <p:spPr bwMode="auto">
          <a:xfrm>
            <a:off x="0" y="0"/>
            <a:ext cx="5395913" cy="6858000"/>
          </a:xfrm>
          <a:prstGeom prst="rect">
            <a:avLst/>
          </a:prstGeom>
          <a:noFill/>
          <a:ln w="9525">
            <a:noFill/>
            <a:miter lim="800000"/>
            <a:headEnd/>
            <a:tailEnd/>
          </a:ln>
        </p:spPr>
      </p:pic>
      <p:sp>
        <p:nvSpPr>
          <p:cNvPr id="95235" name="Text Box 3"/>
          <p:cNvSpPr txBox="1">
            <a:spLocks noChangeArrowheads="1"/>
          </p:cNvSpPr>
          <p:nvPr/>
        </p:nvSpPr>
        <p:spPr bwMode="auto">
          <a:xfrm>
            <a:off x="5715000" y="2362200"/>
            <a:ext cx="3352800" cy="2785378"/>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zh-CN" altLang="en-US" sz="3500" b="1" dirty="0" smtClean="0">
                <a:solidFill>
                  <a:schemeClr val="bg1"/>
                </a:solidFill>
                <a:latin typeface="Arial" charset="0"/>
                <a:ea typeface="Arial" charset="0"/>
                <a:cs typeface="Arial" charset="0"/>
              </a:rPr>
              <a:t>国王公路是亚扪国的主要经济来源，尤其是在亚述人占领的时代</a:t>
            </a:r>
            <a:endParaRPr lang="en-US" sz="3500" b="1" dirty="0">
              <a:solidFill>
                <a:schemeClr val="bg1"/>
              </a:solidFill>
              <a:latin typeface="Arial" charset="0"/>
              <a:ea typeface="Arial" charset="0"/>
              <a:cs typeface="Arial" charset="0"/>
            </a:endParaRPr>
          </a:p>
        </p:txBody>
      </p:sp>
      <p:sp>
        <p:nvSpPr>
          <p:cNvPr id="2" name="Title 1"/>
          <p:cNvSpPr>
            <a:spLocks noGrp="1"/>
          </p:cNvSpPr>
          <p:nvPr>
            <p:ph type="title" idx="4294967295"/>
          </p:nvPr>
        </p:nvSpPr>
        <p:spPr>
          <a:xfrm>
            <a:off x="5562600" y="609600"/>
            <a:ext cx="3200400" cy="1371600"/>
          </a:xfrm>
        </p:spPr>
        <p:txBody>
          <a:bodyPr/>
          <a:lstStyle/>
          <a:p>
            <a:r>
              <a:rPr lang="zh-CN" altLang="en-US" sz="4000" b="1" u="sng" dirty="0" smtClean="0">
                <a:solidFill>
                  <a:srgbClr val="FFFF66"/>
                </a:solidFill>
                <a:latin typeface="Arial" charset="0"/>
                <a:ea typeface="ＭＳ Ｐゴシック" charset="-128"/>
              </a:rPr>
              <a:t>国王公路</a:t>
            </a:r>
            <a:endParaRPr lang="en-US" sz="6000" dirty="0">
              <a:latin typeface="Arial" charset="0"/>
              <a:ea typeface="ＭＳ Ｐゴシック" charset="-128"/>
            </a:endParaRP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20</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b="3177"/>
          <a:stretch>
            <a:fillRect/>
          </a:stretch>
        </p:blipFill>
        <p:spPr bwMode="auto">
          <a:xfrm>
            <a:off x="3200400" y="304800"/>
            <a:ext cx="4835525" cy="3048000"/>
          </a:xfrm>
          <a:prstGeom prst="rect">
            <a:avLst/>
          </a:prstGeom>
          <a:noFill/>
          <a:ln w="9525">
            <a:noFill/>
            <a:miter lim="800000"/>
            <a:headEnd/>
            <a:tailEnd/>
          </a:ln>
        </p:spPr>
      </p:pic>
      <p:sp>
        <p:nvSpPr>
          <p:cNvPr id="97283" name="Text Box 3"/>
          <p:cNvSpPr txBox="1">
            <a:spLocks noChangeArrowheads="1"/>
          </p:cNvSpPr>
          <p:nvPr/>
        </p:nvSpPr>
        <p:spPr bwMode="auto">
          <a:xfrm>
            <a:off x="76200" y="3554413"/>
            <a:ext cx="8915400" cy="2169825"/>
          </a:xfrm>
          <a:prstGeom prst="rect">
            <a:avLst/>
          </a:prstGeom>
          <a:noFill/>
          <a:ln w="9525">
            <a:noFill/>
            <a:miter lim="800000"/>
            <a:headEnd/>
            <a:tailEnd/>
          </a:ln>
        </p:spPr>
        <p:txBody>
          <a:bodyPr>
            <a:prstTxWarp prst="textNoShape">
              <a:avLst/>
            </a:prstTxWarp>
            <a:spAutoFit/>
          </a:bodyPr>
          <a:lstStyle/>
          <a:p>
            <a:pPr marL="444500" lvl="1" indent="-444500" eaLnBrk="0" hangingPunct="0">
              <a:spcBef>
                <a:spcPts val="500"/>
              </a:spcBef>
              <a:spcAft>
                <a:spcPts val="500"/>
              </a:spcAft>
              <a:buFontTx/>
              <a:buChar char="-"/>
            </a:pPr>
            <a:r>
              <a:rPr lang="zh-CN" altLang="en-US" sz="2200" dirty="0" smtClean="0">
                <a:solidFill>
                  <a:schemeClr val="bg1"/>
                </a:solidFill>
                <a:latin typeface="ＭＳ Ｐゴシック"/>
                <a:ea typeface="ＭＳ Ｐゴシック"/>
                <a:cs typeface="ＭＳ Ｐゴシック"/>
              </a:rPr>
              <a:t>穿越约旦的中心</a:t>
            </a:r>
            <a:endParaRPr lang="en-US" sz="2200" dirty="0" smtClean="0">
              <a:solidFill>
                <a:schemeClr val="bg1"/>
              </a:solidFill>
              <a:latin typeface="ＭＳ Ｐゴシック"/>
              <a:ea typeface="ＭＳ Ｐゴシック"/>
              <a:cs typeface="ＭＳ Ｐゴシック"/>
            </a:endParaRPr>
          </a:p>
          <a:p>
            <a:pPr marL="444500" lvl="1" indent="-444500" eaLnBrk="0" hangingPunct="0">
              <a:spcBef>
                <a:spcPts val="500"/>
              </a:spcBef>
              <a:spcAft>
                <a:spcPts val="500"/>
              </a:spcAft>
              <a:buFontTx/>
              <a:buChar char="-"/>
            </a:pPr>
            <a:r>
              <a:rPr lang="zh-CN" altLang="en-US" sz="2200" dirty="0" smtClean="0">
                <a:solidFill>
                  <a:schemeClr val="bg1"/>
                </a:solidFill>
                <a:latin typeface="ＭＳ Ｐゴシック"/>
                <a:ea typeface="ＭＳ Ｐゴシック"/>
                <a:cs typeface="ＭＳ Ｐゴシック"/>
              </a:rPr>
              <a:t>连接马达巴，</a:t>
            </a:r>
            <a:r>
              <a:rPr lang="en-US" sz="2200" dirty="0" smtClean="0">
                <a:solidFill>
                  <a:schemeClr val="bg1"/>
                </a:solidFill>
                <a:latin typeface="ＭＳ Ｐゴシック"/>
                <a:ea typeface="ＭＳ Ｐゴシック"/>
                <a:cs typeface="ＭＳ Ｐゴシック"/>
              </a:rPr>
              <a:t> </a:t>
            </a:r>
            <a:r>
              <a:rPr lang="zh-CN" altLang="en-US" sz="2200" dirty="0" smtClean="0">
                <a:solidFill>
                  <a:schemeClr val="bg1"/>
                </a:solidFill>
                <a:latin typeface="ＭＳ Ｐゴシック"/>
                <a:ea typeface="ＭＳ Ｐゴシック"/>
                <a:cs typeface="ＭＳ Ｐゴシック"/>
              </a:rPr>
              <a:t>卡拉克，</a:t>
            </a:r>
            <a:r>
              <a:rPr lang="en-US" sz="2200" dirty="0" err="1" smtClean="0">
                <a:solidFill>
                  <a:schemeClr val="bg1"/>
                </a:solidFill>
                <a:latin typeface="ＭＳ Ｐゴシック"/>
                <a:ea typeface="ＭＳ Ｐゴシック"/>
                <a:cs typeface="ＭＳ Ｐゴシック"/>
              </a:rPr>
              <a:t>Tafileh</a:t>
            </a:r>
            <a:r>
              <a:rPr lang="en-US" sz="2200" dirty="0">
                <a:solidFill>
                  <a:schemeClr val="bg1"/>
                </a:solidFill>
                <a:latin typeface="ＭＳ Ｐゴシック"/>
                <a:ea typeface="ＭＳ Ｐゴシック"/>
                <a:cs typeface="ＭＳ Ｐゴシック"/>
              </a:rPr>
              <a:t>,</a:t>
            </a:r>
            <a:r>
              <a:rPr lang="en-US" sz="2200" dirty="0" smtClean="0">
                <a:solidFill>
                  <a:schemeClr val="bg1"/>
                </a:solidFill>
                <a:latin typeface="ＭＳ Ｐゴシック"/>
                <a:ea typeface="ＭＳ Ｐゴシック"/>
                <a:cs typeface="ＭＳ Ｐゴシック"/>
              </a:rPr>
              <a:t> </a:t>
            </a:r>
            <a:r>
              <a:rPr lang="zh-CN" altLang="en-US" sz="2200" dirty="0" smtClean="0">
                <a:solidFill>
                  <a:schemeClr val="bg1"/>
                </a:solidFill>
                <a:latin typeface="ＭＳ Ｐゴシック"/>
                <a:ea typeface="ＭＳ Ｐゴシック"/>
                <a:cs typeface="ＭＳ Ｐゴシック"/>
              </a:rPr>
              <a:t>沙巴克和佩特拉。</a:t>
            </a:r>
            <a:r>
              <a:rPr lang="en-US" sz="2200" dirty="0" smtClean="0">
                <a:solidFill>
                  <a:schemeClr val="bg1"/>
                </a:solidFill>
                <a:latin typeface="ＭＳ Ｐゴシック"/>
                <a:ea typeface="ＭＳ Ｐゴシック"/>
                <a:cs typeface="ＭＳ Ｐゴシック"/>
              </a:rPr>
              <a:t> </a:t>
            </a:r>
          </a:p>
          <a:p>
            <a:pPr marL="444500" lvl="1" indent="-444500" eaLnBrk="0" hangingPunct="0">
              <a:spcBef>
                <a:spcPts val="500"/>
              </a:spcBef>
              <a:spcAft>
                <a:spcPts val="500"/>
              </a:spcAft>
              <a:buFontTx/>
              <a:buChar char="-"/>
            </a:pPr>
            <a:r>
              <a:rPr lang="zh-CN" altLang="en-US" sz="2200" dirty="0" smtClean="0">
                <a:solidFill>
                  <a:schemeClr val="bg1"/>
                </a:solidFill>
                <a:latin typeface="ＭＳ Ｐゴシック"/>
                <a:ea typeface="ＭＳ Ｐゴシック"/>
                <a:cs typeface="ＭＳ Ｐゴシック"/>
              </a:rPr>
              <a:t>国王公路是世界上最古老而且常用的交通公路。</a:t>
            </a:r>
            <a:endParaRPr lang="en-US" altLang="zh-CN" sz="2200" dirty="0" smtClean="0">
              <a:solidFill>
                <a:schemeClr val="bg1"/>
              </a:solidFill>
              <a:latin typeface="ＭＳ Ｐゴシック"/>
              <a:ea typeface="ＭＳ Ｐゴシック"/>
              <a:cs typeface="ＭＳ Ｐゴシック"/>
            </a:endParaRPr>
          </a:p>
          <a:p>
            <a:pPr marL="444500" lvl="1" indent="-444500" eaLnBrk="0" hangingPunct="0">
              <a:spcBef>
                <a:spcPts val="500"/>
              </a:spcBef>
              <a:spcAft>
                <a:spcPts val="500"/>
              </a:spcAft>
              <a:buFontTx/>
              <a:buChar char="-"/>
            </a:pPr>
            <a:r>
              <a:rPr lang="zh-CN" altLang="en-US" sz="2200" dirty="0" smtClean="0">
                <a:solidFill>
                  <a:schemeClr val="bg1"/>
                </a:solidFill>
                <a:latin typeface="ＭＳ Ｐゴシック"/>
                <a:ea typeface="ＭＳ Ｐゴシック"/>
                <a:cs typeface="ＭＳ Ｐゴシック"/>
              </a:rPr>
              <a:t>摩西曾要求以东王允许他的人民“</a:t>
            </a:r>
            <a:r>
              <a:rPr lang="en-US" sz="2200" dirty="0" smtClean="0">
                <a:solidFill>
                  <a:schemeClr val="bg1"/>
                </a:solidFill>
                <a:latin typeface="ＭＳ Ｐゴシック"/>
                <a:ea typeface="ＭＳ Ｐゴシック"/>
                <a:cs typeface="ＭＳ Ｐゴシック"/>
              </a:rPr>
              <a:t>只走大路，不会偏离，直到走出贵</a:t>
            </a:r>
            <a:r>
              <a:rPr lang="zh-CN" altLang="en-US" sz="2200" dirty="0" smtClean="0">
                <a:solidFill>
                  <a:schemeClr val="bg1"/>
                </a:solidFill>
                <a:latin typeface="ＭＳ Ｐゴシック"/>
                <a:ea typeface="ＭＳ Ｐゴシック"/>
                <a:cs typeface="ＭＳ Ｐゴシック"/>
              </a:rPr>
              <a:t>国。”</a:t>
            </a:r>
            <a:r>
              <a:rPr lang="en-US" sz="2200" dirty="0" smtClean="0">
                <a:solidFill>
                  <a:schemeClr val="bg1"/>
                </a:solidFill>
                <a:latin typeface="ＭＳ Ｐゴシック"/>
                <a:ea typeface="ＭＳ Ｐゴシック"/>
                <a:cs typeface="ＭＳ Ｐゴシック"/>
              </a:rPr>
              <a:t> (</a:t>
            </a:r>
            <a:r>
              <a:rPr lang="zh-CN" altLang="en-US" sz="2200" dirty="0" smtClean="0">
                <a:solidFill>
                  <a:schemeClr val="bg1"/>
                </a:solidFill>
                <a:latin typeface="ＭＳ Ｐゴシック"/>
                <a:ea typeface="ＭＳ Ｐゴシック"/>
                <a:cs typeface="ＭＳ Ｐゴシック"/>
              </a:rPr>
              <a:t>民</a:t>
            </a:r>
            <a:r>
              <a:rPr lang="en-US" sz="2200" dirty="0" smtClean="0">
                <a:solidFill>
                  <a:schemeClr val="bg1"/>
                </a:solidFill>
                <a:latin typeface="ＭＳ Ｐゴシック"/>
                <a:ea typeface="ＭＳ Ｐゴシック"/>
                <a:cs typeface="ＭＳ Ｐゴシック"/>
              </a:rPr>
              <a:t>. 20)</a:t>
            </a:r>
            <a:endParaRPr lang="en-US" sz="2200" dirty="0">
              <a:solidFill>
                <a:schemeClr val="bg1"/>
              </a:solidFill>
              <a:latin typeface="ＭＳ Ｐゴシック"/>
              <a:ea typeface="ＭＳ Ｐゴシック"/>
              <a:cs typeface="ＭＳ Ｐゴシック"/>
            </a:endParaRPr>
          </a:p>
        </p:txBody>
      </p:sp>
      <p:sp>
        <p:nvSpPr>
          <p:cNvPr id="2" name="Title 1"/>
          <p:cNvSpPr>
            <a:spLocks noGrp="1"/>
          </p:cNvSpPr>
          <p:nvPr>
            <p:ph type="title" idx="4294967295"/>
          </p:nvPr>
        </p:nvSpPr>
        <p:spPr/>
        <p:txBody>
          <a:bodyPr/>
          <a:lstStyle/>
          <a:p>
            <a:r>
              <a:rPr lang="zh-CN" altLang="en-US" sz="4000" b="1" u="sng" dirty="0" smtClean="0">
                <a:solidFill>
                  <a:srgbClr val="FFFF66"/>
                </a:solidFill>
                <a:latin typeface="Arial" charset="0"/>
                <a:ea typeface="ＭＳ Ｐゴシック" charset="-128"/>
                <a:cs typeface="ＭＳ Ｐゴシック" charset="-128"/>
              </a:rPr>
              <a:t>国王公路</a:t>
            </a:r>
            <a:endParaRPr lang="en-US" sz="66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29" name="Object 2"/>
          <p:cNvGraphicFramePr>
            <a:graphicFrameLocks noChangeAspect="1"/>
          </p:cNvGraphicFramePr>
          <p:nvPr/>
        </p:nvGraphicFramePr>
        <p:xfrm>
          <a:off x="495300" y="533400"/>
          <a:ext cx="8953500" cy="6729670"/>
        </p:xfrm>
        <a:graphic>
          <a:graphicData uri="http://schemas.openxmlformats.org/presentationml/2006/ole">
            <mc:AlternateContent xmlns:mc="http://schemas.openxmlformats.org/markup-compatibility/2006">
              <mc:Choice xmlns:v="urn:schemas-microsoft-com:vml" Requires="v">
                <p:oleObj spid="_x0000_s99338" name="Document" r:id="rId5" imgW="5511800" imgH="4076700" progId="Word.Document.8">
                  <p:embed/>
                </p:oleObj>
              </mc:Choice>
              <mc:Fallback>
                <p:oleObj name="Document" r:id="rId5" imgW="5511800" imgH="4076700"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 y="533400"/>
                        <a:ext cx="8953500" cy="672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9330" name="Title 1"/>
          <p:cNvSpPr>
            <a:spLocks noGrp="1"/>
          </p:cNvSpPr>
          <p:nvPr>
            <p:ph type="title" idx="4294967295"/>
          </p:nvPr>
        </p:nvSpPr>
        <p:spPr>
          <a:xfrm>
            <a:off x="457200" y="228600"/>
            <a:ext cx="8305800" cy="838200"/>
          </a:xfrm>
          <a:solidFill>
            <a:srgbClr val="000000"/>
          </a:solidFill>
        </p:spPr>
        <p:txBody>
          <a:bodyPr/>
          <a:lstStyle/>
          <a:p>
            <a:r>
              <a:rPr lang="zh-CN" altLang="en-US" sz="4000" b="1" dirty="0" smtClean="0">
                <a:solidFill>
                  <a:srgbClr val="FFFFFF"/>
                </a:solidFill>
                <a:latin typeface="Arial" charset="0"/>
                <a:ea typeface="ＭＳ Ｐゴシック" charset="-128"/>
              </a:rPr>
              <a:t>有历史记载的亚扪国王</a:t>
            </a:r>
            <a:endParaRPr lang="en-US" sz="4000" b="1" dirty="0">
              <a:solidFill>
                <a:srgbClr val="FFFFFF"/>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76200"/>
            <a:ext cx="7772400" cy="1143000"/>
          </a:xfrm>
          <a:noFill/>
        </p:spPr>
        <p:txBody>
          <a:bodyPr/>
          <a:lstStyle/>
          <a:p>
            <a:pPr eaLnBrk="1" hangingPunct="1"/>
            <a:r>
              <a:rPr lang="zh-CN" altLang="en-US" sz="4000" dirty="0" smtClean="0">
                <a:solidFill>
                  <a:schemeClr val="bg1"/>
                </a:solidFill>
                <a:latin typeface="Arial" charset="0"/>
                <a:ea typeface="ＭＳ Ｐゴシック" charset="-128"/>
              </a:rPr>
              <a:t>这是圣经里的哪个事件？</a:t>
            </a:r>
            <a:endParaRPr lang="en-US" sz="4000" dirty="0">
              <a:solidFill>
                <a:schemeClr val="bg1"/>
              </a:solidFill>
              <a:latin typeface="Arial" charset="0"/>
              <a:ea typeface="ＭＳ Ｐゴシック" charset="-128"/>
            </a:endParaRPr>
          </a:p>
        </p:txBody>
      </p:sp>
      <p:pic>
        <p:nvPicPr>
          <p:cNvPr id="47107" name="Picture 4" descr="sodom"/>
          <p:cNvPicPr>
            <a:picLocks noChangeAspect="1" noChangeArrowheads="1"/>
          </p:cNvPicPr>
          <p:nvPr/>
        </p:nvPicPr>
        <p:blipFill>
          <a:blip r:embed="rId3"/>
          <a:srcRect/>
          <a:stretch>
            <a:fillRect/>
          </a:stretch>
        </p:blipFill>
        <p:spPr bwMode="auto">
          <a:xfrm>
            <a:off x="609600" y="1219200"/>
            <a:ext cx="7848600" cy="534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a:srcRect/>
          <a:stretch>
            <a:fillRect/>
          </a:stretch>
        </p:blipFill>
        <p:spPr bwMode="auto">
          <a:xfrm>
            <a:off x="1219200" y="-98425"/>
            <a:ext cx="6400800" cy="6956425"/>
          </a:xfrm>
          <a:prstGeom prst="rect">
            <a:avLst/>
          </a:prstGeom>
          <a:noFill/>
          <a:ln w="9525">
            <a:noFill/>
            <a:miter lim="800000"/>
            <a:headEnd/>
            <a:tailEnd/>
          </a:ln>
        </p:spPr>
      </p:pic>
      <p:sp>
        <p:nvSpPr>
          <p:cNvPr id="101378" name="Oval 3" descr="Trellis"/>
          <p:cNvSpPr>
            <a:spLocks noChangeArrowheads="1"/>
          </p:cNvSpPr>
          <p:nvPr/>
        </p:nvSpPr>
        <p:spPr bwMode="auto">
          <a:xfrm>
            <a:off x="5867400" y="1981200"/>
            <a:ext cx="1828800" cy="914400"/>
          </a:xfrm>
          <a:prstGeom prst="ellipse">
            <a:avLst/>
          </a:prstGeom>
          <a:noFill/>
          <a:ln w="76200">
            <a:solidFill>
              <a:srgbClr val="FF0000"/>
            </a:solidFill>
            <a:prstDash val="dash"/>
            <a:round/>
            <a:headEnd/>
            <a:tailEnd/>
          </a:ln>
        </p:spPr>
        <p:txBody>
          <a:bodyPr wrap="none" anchor="ctr"/>
          <a:lstStyle/>
          <a:p>
            <a:endParaRPr lang="en-US">
              <a:ea typeface="ＭＳ Ｐゴシック" charset="0"/>
              <a:cs typeface="ＭＳ Ｐゴシック" charset="0"/>
            </a:endParaRPr>
          </a:p>
        </p:txBody>
      </p:sp>
      <p:sp>
        <p:nvSpPr>
          <p:cNvPr id="101379" name="Title 1"/>
          <p:cNvSpPr>
            <a:spLocks noGrp="1"/>
          </p:cNvSpPr>
          <p:nvPr>
            <p:ph type="title" idx="4294967295"/>
          </p:nvPr>
        </p:nvSpPr>
        <p:spPr>
          <a:xfrm>
            <a:off x="228600" y="381000"/>
            <a:ext cx="2971800" cy="1981200"/>
          </a:xfrm>
          <a:solidFill>
            <a:srgbClr val="000000"/>
          </a:solidFill>
        </p:spPr>
        <p:txBody>
          <a:bodyPr/>
          <a:lstStyle/>
          <a:p>
            <a:r>
              <a:rPr lang="zh-CN" altLang="en-US" sz="3600" b="1" dirty="0" smtClean="0">
                <a:solidFill>
                  <a:srgbClr val="FFFFFF"/>
                </a:solidFill>
                <a:latin typeface="Arial" charset="0"/>
                <a:ea typeface="ＭＳ Ｐゴシック" charset="-128"/>
              </a:rPr>
              <a:t>在国王公路的位置</a:t>
            </a:r>
            <a:endParaRPr lang="en-US" sz="3600" b="1" dirty="0">
              <a:solidFill>
                <a:srgbClr val="FFFFFF"/>
              </a:solidFill>
              <a:latin typeface="Arial" charset="0"/>
              <a:ea typeface="ＭＳ Ｐゴシック" charset="-128"/>
            </a:endParaRP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20</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52400" y="1600200"/>
            <a:ext cx="3962400" cy="4708981"/>
          </a:xfrm>
          <a:prstGeom prst="rect">
            <a:avLst/>
          </a:prstGeom>
          <a:noFill/>
          <a:ln w="9525">
            <a:noFill/>
            <a:miter lim="800000"/>
            <a:headEnd/>
            <a:tailEnd/>
          </a:ln>
        </p:spPr>
        <p:txBody>
          <a:bodyPr wrap="square">
            <a:prstTxWarp prst="textNoShape">
              <a:avLst/>
            </a:prstTxWarp>
            <a:spAutoFit/>
          </a:bodyPr>
          <a:lstStyle/>
          <a:p>
            <a:pPr eaLnBrk="0" hangingPunct="0">
              <a:spcBef>
                <a:spcPts val="500"/>
              </a:spcBef>
              <a:spcAft>
                <a:spcPts val="500"/>
              </a:spcAft>
            </a:pPr>
            <a:r>
              <a:rPr lang="en-US" sz="2500" b="1" dirty="0" smtClean="0">
                <a:solidFill>
                  <a:schemeClr val="bg1"/>
                </a:solidFill>
                <a:latin typeface="Arial" charset="0"/>
              </a:rPr>
              <a:t>在公元前6世纪，游牧族纳巴提人从阿拉伯西部迁移</a:t>
            </a:r>
            <a:r>
              <a:rPr lang="zh-CN" altLang="en-US" sz="2500" b="1" dirty="0" smtClean="0">
                <a:solidFill>
                  <a:schemeClr val="bg1"/>
                </a:solidFill>
                <a:latin typeface="Arial" charset="0"/>
              </a:rPr>
              <a:t>，</a:t>
            </a:r>
            <a:r>
              <a:rPr lang="en-US" sz="2500" b="1" dirty="0" smtClean="0">
                <a:solidFill>
                  <a:schemeClr val="bg1"/>
                </a:solidFill>
                <a:latin typeface="Arial" charset="0"/>
              </a:rPr>
              <a:t>定居在该地区。纳巴提人离弃的一个游牧的生活方式，他们定居在佩特拉和对旅客征税，以确保安全通过他们的土地致富。从作为一个堡垒城市</a:t>
            </a:r>
            <a:r>
              <a:rPr lang="zh-CN" altLang="en-US" sz="2500" b="1" dirty="0" smtClean="0">
                <a:solidFill>
                  <a:schemeClr val="bg1"/>
                </a:solidFill>
                <a:latin typeface="Arial" charset="0"/>
              </a:rPr>
              <a:t>的</a:t>
            </a:r>
            <a:r>
              <a:rPr lang="en-US" sz="2500" b="1" dirty="0" smtClean="0">
                <a:solidFill>
                  <a:schemeClr val="bg1"/>
                </a:solidFill>
                <a:latin typeface="Arial" charset="0"/>
              </a:rPr>
              <a:t>起源，佩特拉</a:t>
            </a:r>
            <a:r>
              <a:rPr lang="zh-CN" altLang="en-US" sz="2500" b="1" dirty="0" smtClean="0">
                <a:solidFill>
                  <a:schemeClr val="bg1"/>
                </a:solidFill>
                <a:latin typeface="Arial" charset="0"/>
              </a:rPr>
              <a:t>成为</a:t>
            </a:r>
            <a:r>
              <a:rPr lang="en-US" sz="2500" b="1" dirty="0" smtClean="0">
                <a:solidFill>
                  <a:schemeClr val="bg1"/>
                </a:solidFill>
                <a:latin typeface="Arial" charset="0"/>
              </a:rPr>
              <a:t>阿拉伯海，亚述，埃及，希腊和罗马文化</a:t>
            </a:r>
            <a:r>
              <a:rPr lang="zh-CN" altLang="en-US" sz="2500" b="1" dirty="0" smtClean="0">
                <a:solidFill>
                  <a:schemeClr val="bg1"/>
                </a:solidFill>
                <a:latin typeface="Arial" charset="0"/>
              </a:rPr>
              <a:t>的</a:t>
            </a:r>
            <a:r>
              <a:rPr lang="en-US" sz="2500" b="1" dirty="0" smtClean="0">
                <a:solidFill>
                  <a:schemeClr val="bg1"/>
                </a:solidFill>
                <a:latin typeface="Arial" charset="0"/>
              </a:rPr>
              <a:t>一个富裕的</a:t>
            </a:r>
            <a:r>
              <a:rPr lang="zh-CN" altLang="en-US" sz="2500" b="1" dirty="0" smtClean="0">
                <a:solidFill>
                  <a:schemeClr val="bg1"/>
                </a:solidFill>
                <a:latin typeface="Arial" charset="0"/>
              </a:rPr>
              <a:t>文化以及商业的</a:t>
            </a:r>
            <a:r>
              <a:rPr lang="en-US" sz="2500" b="1" dirty="0" smtClean="0">
                <a:solidFill>
                  <a:schemeClr val="bg1"/>
                </a:solidFill>
                <a:latin typeface="Arial" charset="0"/>
              </a:rPr>
              <a:t>交汇点</a:t>
            </a:r>
            <a:r>
              <a:rPr lang="zh-CN" altLang="en-US" sz="2500" b="1" dirty="0" smtClean="0">
                <a:solidFill>
                  <a:schemeClr val="bg1"/>
                </a:solidFill>
                <a:latin typeface="Arial" charset="0"/>
              </a:rPr>
              <a:t>。</a:t>
            </a:r>
            <a:endParaRPr lang="en-US" sz="2500" b="1" dirty="0">
              <a:solidFill>
                <a:schemeClr val="bg1"/>
              </a:solidFill>
              <a:latin typeface="Arial" charset="0"/>
            </a:endParaRPr>
          </a:p>
        </p:txBody>
      </p:sp>
      <p:pic>
        <p:nvPicPr>
          <p:cNvPr id="103427" name="Picture 3"/>
          <p:cNvPicPr>
            <a:picLocks noChangeAspect="1" noChangeArrowheads="1"/>
          </p:cNvPicPr>
          <p:nvPr/>
        </p:nvPicPr>
        <p:blipFill>
          <a:blip r:embed="rId3"/>
          <a:srcRect b="6097"/>
          <a:stretch>
            <a:fillRect/>
          </a:stretch>
        </p:blipFill>
        <p:spPr bwMode="auto">
          <a:xfrm>
            <a:off x="4165600" y="76200"/>
            <a:ext cx="4902200" cy="6629400"/>
          </a:xfrm>
          <a:prstGeom prst="rect">
            <a:avLst/>
          </a:prstGeom>
          <a:noFill/>
          <a:ln w="9525">
            <a:noFill/>
            <a:miter lim="800000"/>
            <a:headEnd/>
            <a:tailEnd/>
          </a:ln>
        </p:spPr>
      </p:pic>
      <p:sp>
        <p:nvSpPr>
          <p:cNvPr id="2" name="Title 1"/>
          <p:cNvSpPr>
            <a:spLocks noGrp="1"/>
          </p:cNvSpPr>
          <p:nvPr>
            <p:ph type="title" idx="4294967295"/>
          </p:nvPr>
        </p:nvSpPr>
        <p:spPr>
          <a:xfrm>
            <a:off x="0" y="38100"/>
            <a:ext cx="4038600" cy="1409700"/>
          </a:xfrm>
        </p:spPr>
        <p:txBody>
          <a:bodyPr/>
          <a:lstStyle/>
          <a:p>
            <a:r>
              <a:rPr lang="zh-CN" altLang="en-US" sz="2800" b="1" dirty="0" smtClean="0">
                <a:solidFill>
                  <a:srgbClr val="FFFF66"/>
                </a:solidFill>
                <a:latin typeface="Arial" charset="0"/>
                <a:ea typeface="ＭＳ Ｐゴシック" charset="-128"/>
                <a:cs typeface="ＭＳ Ｐゴシック" charset="-128"/>
              </a:rPr>
              <a:t>佩特拉内的纳巴提人控制了国王公路</a:t>
            </a:r>
            <a:endParaRPr lang="en-US" sz="54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srcRect/>
          <a:stretch>
            <a:fillRect/>
          </a:stretch>
        </p:blipFill>
        <p:spPr bwMode="auto">
          <a:xfrm>
            <a:off x="609600" y="3505200"/>
            <a:ext cx="1905000" cy="1905000"/>
          </a:xfrm>
          <a:prstGeom prst="rect">
            <a:avLst/>
          </a:prstGeom>
          <a:noFill/>
          <a:ln w="9525">
            <a:noFill/>
            <a:miter lim="800000"/>
            <a:headEnd/>
            <a:tailEnd/>
          </a:ln>
        </p:spPr>
      </p:pic>
      <p:pic>
        <p:nvPicPr>
          <p:cNvPr id="105475" name="Picture 3"/>
          <p:cNvPicPr>
            <a:picLocks noChangeAspect="1" noChangeArrowheads="1"/>
          </p:cNvPicPr>
          <p:nvPr/>
        </p:nvPicPr>
        <p:blipFill>
          <a:blip r:embed="rId4"/>
          <a:srcRect/>
          <a:stretch>
            <a:fillRect/>
          </a:stretch>
        </p:blipFill>
        <p:spPr bwMode="auto">
          <a:xfrm>
            <a:off x="685800" y="1066800"/>
            <a:ext cx="1905000" cy="2035175"/>
          </a:xfrm>
          <a:prstGeom prst="rect">
            <a:avLst/>
          </a:prstGeom>
          <a:noFill/>
          <a:ln w="9525">
            <a:noFill/>
            <a:miter lim="800000"/>
            <a:headEnd/>
            <a:tailEnd/>
          </a:ln>
        </p:spPr>
      </p:pic>
      <p:sp>
        <p:nvSpPr>
          <p:cNvPr id="105476" name="Rectangle 4"/>
          <p:cNvSpPr>
            <a:spLocks noChangeArrowheads="1"/>
          </p:cNvSpPr>
          <p:nvPr/>
        </p:nvSpPr>
        <p:spPr bwMode="auto">
          <a:xfrm>
            <a:off x="2819400" y="954088"/>
            <a:ext cx="6172200" cy="4796184"/>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en-US" b="1" dirty="0" smtClean="0">
                <a:solidFill>
                  <a:schemeClr val="bg1"/>
                </a:solidFill>
                <a:latin typeface="Arial" charset="0"/>
                <a:ea typeface="Arial" charset="0"/>
                <a:cs typeface="Arial" charset="0"/>
              </a:rPr>
              <a:t>巴比伦人</a:t>
            </a:r>
            <a:r>
              <a:rPr lang="zh-CN" altLang="en-US" b="1" dirty="0" smtClean="0">
                <a:solidFill>
                  <a:schemeClr val="bg1"/>
                </a:solidFill>
                <a:latin typeface="Arial" charset="0"/>
                <a:ea typeface="Arial" charset="0"/>
                <a:cs typeface="Arial" charset="0"/>
              </a:rPr>
              <a:t>让</a:t>
            </a:r>
            <a:r>
              <a:rPr lang="en-US" b="1" dirty="0" smtClean="0">
                <a:solidFill>
                  <a:schemeClr val="bg1"/>
                </a:solidFill>
                <a:latin typeface="Arial" charset="0"/>
                <a:ea typeface="Arial" charset="0"/>
                <a:cs typeface="Arial" charset="0"/>
              </a:rPr>
              <a:t>基大利</a:t>
            </a:r>
            <a:r>
              <a:rPr lang="zh-CN" altLang="en-US" b="1" dirty="0" smtClean="0">
                <a:solidFill>
                  <a:schemeClr val="bg1"/>
                </a:solidFill>
                <a:latin typeface="Arial" charset="0"/>
                <a:ea typeface="Arial" charset="0"/>
                <a:cs typeface="Arial" charset="0"/>
              </a:rPr>
              <a:t>当</a:t>
            </a:r>
            <a:r>
              <a:rPr lang="en-US" b="1" dirty="0" smtClean="0">
                <a:solidFill>
                  <a:schemeClr val="bg1"/>
                </a:solidFill>
                <a:latin typeface="Arial" charset="0"/>
                <a:ea typeface="Arial" charset="0"/>
                <a:cs typeface="Arial" charset="0"/>
              </a:rPr>
              <a:t>犹大省长</a:t>
            </a:r>
            <a:r>
              <a:rPr lang="zh-CN" altLang="en-US" b="1" dirty="0" smtClean="0">
                <a:solidFill>
                  <a:schemeClr val="bg1"/>
                </a:solidFill>
                <a:latin typeface="Arial" charset="0"/>
                <a:ea typeface="Arial" charset="0"/>
                <a:cs typeface="Arial" charset="0"/>
              </a:rPr>
              <a:t>。之后他</a:t>
            </a:r>
            <a:r>
              <a:rPr lang="en-US" b="1" dirty="0" err="1" smtClean="0">
                <a:solidFill>
                  <a:schemeClr val="bg1"/>
                </a:solidFill>
                <a:latin typeface="Arial" charset="0"/>
                <a:ea typeface="Arial" charset="0"/>
                <a:cs typeface="Arial" charset="0"/>
              </a:rPr>
              <a:t>被Ba‘alis亚扪人的王发送的刺客谋杀</a:t>
            </a:r>
            <a:r>
              <a:rPr lang="zh-CN" altLang="en-US" b="1" dirty="0" smtClean="0">
                <a:solidFill>
                  <a:schemeClr val="bg1"/>
                </a:solidFill>
                <a:latin typeface="Arial" charset="0"/>
                <a:ea typeface="Arial" charset="0"/>
                <a:cs typeface="Arial" charset="0"/>
              </a:rPr>
              <a:t>。</a:t>
            </a:r>
            <a:r>
              <a:rPr lang="en-US" b="1" dirty="0" smtClean="0">
                <a:solidFill>
                  <a:schemeClr val="bg1"/>
                </a:solidFill>
                <a:latin typeface="Arial" charset="0"/>
                <a:ea typeface="Arial" charset="0"/>
                <a:cs typeface="Arial" charset="0"/>
              </a:rPr>
              <a:t>（耶利米书40:13-41:2）</a:t>
            </a:r>
          </a:p>
          <a:p>
            <a:pPr algn="ctr" eaLnBrk="0" hangingPunct="0">
              <a:spcBef>
                <a:spcPts val="500"/>
              </a:spcBef>
              <a:spcAft>
                <a:spcPts val="500"/>
              </a:spcAft>
            </a:pPr>
            <a:r>
              <a:rPr lang="zh-CN" altLang="en-US" b="1" dirty="0" smtClean="0">
                <a:solidFill>
                  <a:schemeClr val="bg1"/>
                </a:solidFill>
                <a:latin typeface="Arial" charset="0"/>
                <a:ea typeface="Arial" charset="0"/>
                <a:cs typeface="Arial" charset="0"/>
              </a:rPr>
              <a:t>印章上有三行文字：</a:t>
            </a:r>
            <a:endParaRPr lang="en-US" b="1" dirty="0" smtClean="0">
              <a:solidFill>
                <a:schemeClr val="bg1"/>
              </a:solidFill>
              <a:latin typeface="Arial" charset="0"/>
              <a:ea typeface="Arial" charset="0"/>
              <a:cs typeface="Arial" charset="0"/>
            </a:endParaRPr>
          </a:p>
          <a:p>
            <a:pPr lvl="3" eaLnBrk="0" hangingPunct="0">
              <a:spcBef>
                <a:spcPts val="500"/>
              </a:spcBef>
              <a:spcAft>
                <a:spcPts val="500"/>
              </a:spcAft>
            </a:pPr>
            <a:r>
              <a:rPr lang="en-US" b="1" dirty="0" smtClean="0">
                <a:solidFill>
                  <a:schemeClr val="bg1"/>
                </a:solidFill>
                <a:latin typeface="Arial" charset="0"/>
                <a:ea typeface="Arial" charset="0"/>
                <a:cs typeface="Arial" charset="0"/>
              </a:rPr>
              <a:t>[</a:t>
            </a:r>
            <a:r>
              <a:rPr lang="zh-CN" altLang="en-US" b="1" dirty="0" smtClean="0">
                <a:solidFill>
                  <a:schemeClr val="bg1"/>
                </a:solidFill>
                <a:latin typeface="Arial" charset="0"/>
                <a:ea typeface="Arial" charset="0"/>
                <a:cs typeface="Arial" charset="0"/>
              </a:rPr>
              <a:t>属于</a:t>
            </a:r>
            <a:r>
              <a:rPr lang="en-US" b="1" dirty="0" smtClean="0">
                <a:solidFill>
                  <a:schemeClr val="bg1"/>
                </a:solidFill>
                <a:latin typeface="Arial" charset="0"/>
                <a:ea typeface="Arial" charset="0"/>
                <a:cs typeface="Arial" charset="0"/>
              </a:rPr>
              <a:t>] </a:t>
            </a:r>
            <a:r>
              <a:rPr lang="en-US" b="1" dirty="0" err="1">
                <a:solidFill>
                  <a:schemeClr val="bg1"/>
                </a:solidFill>
                <a:latin typeface="Arial" charset="0"/>
                <a:ea typeface="Arial" charset="0"/>
                <a:cs typeface="Arial" charset="0"/>
              </a:rPr>
              <a:t>Ba</a:t>
            </a:r>
            <a:r>
              <a:rPr lang="fr-FR" b="1" dirty="0">
                <a:solidFill>
                  <a:schemeClr val="bg1"/>
                </a:solidFill>
                <a:latin typeface="Arial" charset="0"/>
                <a:ea typeface="Arial" charset="0"/>
                <a:cs typeface="Arial" charset="0"/>
              </a:rPr>
              <a:t>'</a:t>
            </a:r>
            <a:r>
              <a:rPr lang="en-US" b="1" dirty="0" err="1">
                <a:solidFill>
                  <a:schemeClr val="bg1"/>
                </a:solidFill>
                <a:latin typeface="Arial" charset="0"/>
                <a:ea typeface="Arial" charset="0"/>
                <a:cs typeface="Arial" charset="0"/>
              </a:rPr>
              <a:t>alis</a:t>
            </a:r>
            <a:r>
              <a:rPr lang="en-US" b="1" dirty="0">
                <a:solidFill>
                  <a:schemeClr val="bg1"/>
                </a:solidFill>
                <a:latin typeface="Arial" charset="0"/>
                <a:ea typeface="Arial" charset="0"/>
                <a:cs typeface="Arial" charset="0"/>
              </a:rPr>
              <a:t> </a:t>
            </a:r>
            <a:endParaRPr lang="en-US" b="1" dirty="0" smtClean="0">
              <a:solidFill>
                <a:schemeClr val="bg1"/>
              </a:solidFill>
              <a:latin typeface="Arial" charset="0"/>
              <a:ea typeface="Arial" charset="0"/>
              <a:cs typeface="Arial" charset="0"/>
            </a:endParaRPr>
          </a:p>
          <a:p>
            <a:pPr lvl="3" eaLnBrk="0" hangingPunct="0">
              <a:spcBef>
                <a:spcPts val="500"/>
              </a:spcBef>
              <a:spcAft>
                <a:spcPts val="500"/>
              </a:spcAft>
            </a:pPr>
            <a:r>
              <a:rPr lang="en-US" b="1" dirty="0" err="1" smtClean="0">
                <a:solidFill>
                  <a:schemeClr val="bg1"/>
                </a:solidFill>
                <a:latin typeface="Arial" charset="0"/>
                <a:ea typeface="Arial" charset="0"/>
                <a:cs typeface="Arial" charset="0"/>
              </a:rPr>
              <a:t>B</a:t>
            </a:r>
            <a:r>
              <a:rPr lang="en-US" b="1" dirty="0" err="1">
                <a:solidFill>
                  <a:schemeClr val="bg1"/>
                </a:solidFill>
                <a:latin typeface="Arial" charset="0"/>
                <a:ea typeface="Arial" charset="0"/>
                <a:cs typeface="Arial" charset="0"/>
              </a:rPr>
              <a:t>[nei</a:t>
            </a:r>
            <a:r>
              <a:rPr lang="en-US" b="1" dirty="0">
                <a:solidFill>
                  <a:schemeClr val="bg1"/>
                </a:solidFill>
                <a:latin typeface="Arial" charset="0"/>
                <a:ea typeface="Arial" charset="0"/>
                <a:cs typeface="Arial" charset="0"/>
              </a:rPr>
              <a:t> </a:t>
            </a:r>
            <a:r>
              <a:rPr lang="en-US" b="1" dirty="0" err="1">
                <a:solidFill>
                  <a:schemeClr val="bg1"/>
                </a:solidFill>
                <a:latin typeface="Arial" charset="0"/>
                <a:ea typeface="Arial" charset="0"/>
                <a:cs typeface="Arial" charset="0"/>
              </a:rPr>
              <a:t>Ammo]n</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（亚扪）</a:t>
            </a:r>
            <a:endParaRPr lang="en-US" b="1" dirty="0" smtClean="0">
              <a:solidFill>
                <a:schemeClr val="bg1"/>
              </a:solidFill>
              <a:latin typeface="Arial" charset="0"/>
              <a:ea typeface="Arial" charset="0"/>
              <a:cs typeface="Arial" charset="0"/>
            </a:endParaRPr>
          </a:p>
          <a:p>
            <a:pPr lvl="3" eaLnBrk="0" hangingPunct="0">
              <a:spcBef>
                <a:spcPts val="500"/>
              </a:spcBef>
              <a:spcAft>
                <a:spcPts val="500"/>
              </a:spcAft>
            </a:pPr>
            <a:r>
              <a:rPr lang="zh-CN" altLang="en-US" b="1" dirty="0" smtClean="0">
                <a:solidFill>
                  <a:schemeClr val="bg1"/>
                </a:solidFill>
                <a:latin typeface="Arial" charset="0"/>
                <a:ea typeface="Arial" charset="0"/>
                <a:cs typeface="Arial" charset="0"/>
              </a:rPr>
              <a:t>的国王</a:t>
            </a:r>
            <a:endParaRPr lang="en-US" b="1" dirty="0" smtClean="0">
              <a:solidFill>
                <a:schemeClr val="bg1"/>
              </a:solidFill>
              <a:latin typeface="Arial" charset="0"/>
              <a:ea typeface="Arial" charset="0"/>
              <a:cs typeface="Arial" charset="0"/>
            </a:endParaRPr>
          </a:p>
          <a:p>
            <a:pPr eaLnBrk="0" hangingPunct="0">
              <a:spcBef>
                <a:spcPts val="500"/>
              </a:spcBef>
              <a:spcAft>
                <a:spcPts val="500"/>
              </a:spcAft>
            </a:pPr>
            <a:r>
              <a:rPr lang="zh-CN" altLang="en-US" b="1" dirty="0" smtClean="0">
                <a:solidFill>
                  <a:schemeClr val="bg1"/>
                </a:solidFill>
                <a:latin typeface="Arial" charset="0"/>
                <a:ea typeface="Arial" charset="0"/>
                <a:cs typeface="Arial" charset="0"/>
              </a:rPr>
              <a:t>印章上的文字是亚扪人所常用的文字。</a:t>
            </a:r>
            <a:r>
              <a:rPr lang="en-US" b="1" dirty="0" err="1" smtClean="0">
                <a:solidFill>
                  <a:schemeClr val="bg1"/>
                </a:solidFill>
                <a:latin typeface="Arial" charset="0"/>
                <a:ea typeface="Arial" charset="0"/>
                <a:cs typeface="Arial" charset="0"/>
              </a:rPr>
              <a:t>Ba</a:t>
            </a:r>
            <a:r>
              <a:rPr lang="fr-FR" b="1" dirty="0" smtClean="0">
                <a:solidFill>
                  <a:schemeClr val="bg1"/>
                </a:solidFill>
                <a:latin typeface="Arial" charset="0"/>
                <a:ea typeface="Arial" charset="0"/>
                <a:cs typeface="Arial" charset="0"/>
              </a:rPr>
              <a:t>‘</a:t>
            </a:r>
            <a:r>
              <a:rPr lang="en-US" b="1" dirty="0" err="1" smtClean="0">
                <a:solidFill>
                  <a:schemeClr val="bg1"/>
                </a:solidFill>
                <a:latin typeface="Arial" charset="0"/>
                <a:ea typeface="Arial" charset="0"/>
                <a:cs typeface="Arial" charset="0"/>
              </a:rPr>
              <a:t>alis</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意思是</a:t>
            </a:r>
            <a:r>
              <a:rPr lang="zh-CN" altLang="zh-CN" b="1" dirty="0" smtClean="0">
                <a:solidFill>
                  <a:schemeClr val="bg1"/>
                </a:solidFill>
                <a:latin typeface="Arial" charset="0"/>
                <a:ea typeface="Arial" charset="0"/>
                <a:cs typeface="Arial" charset="0"/>
              </a:rPr>
              <a:t>“</a:t>
            </a:r>
            <a:r>
              <a:rPr lang="zh-CN" altLang="en-US" b="1" dirty="0" smtClean="0">
                <a:solidFill>
                  <a:schemeClr val="bg1"/>
                </a:solidFill>
                <a:latin typeface="Arial" charset="0"/>
                <a:ea typeface="Arial" charset="0"/>
                <a:cs typeface="Arial" charset="0"/>
              </a:rPr>
              <a:t>巴力已救”，或“巴力能救世”</a:t>
            </a:r>
            <a:r>
              <a:rPr lang="en-US"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这个印章的印数是以国王一个达官贵人盖印的，字写着</a:t>
            </a:r>
            <a:r>
              <a:rPr lang="en-US" altLang="zh-CN"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a:t>
            </a:r>
            <a:r>
              <a:rPr lang="en-US" altLang="zh-CN" b="1" dirty="0" err="1" smtClean="0">
                <a:solidFill>
                  <a:schemeClr val="bg1"/>
                </a:solidFill>
                <a:latin typeface="Arial" charset="0"/>
                <a:ea typeface="Arial" charset="0"/>
                <a:cs typeface="Arial" charset="0"/>
              </a:rPr>
              <a:t>Milqom</a:t>
            </a:r>
            <a:r>
              <a:rPr lang="zh-CN" altLang="en-US" b="1" dirty="0" smtClean="0">
                <a:solidFill>
                  <a:schemeClr val="bg1"/>
                </a:solidFill>
                <a:latin typeface="Arial" charset="0"/>
                <a:ea typeface="Arial" charset="0"/>
                <a:cs typeface="Arial" charset="0"/>
              </a:rPr>
              <a:t>，</a:t>
            </a:r>
            <a:r>
              <a:rPr lang="en-US" altLang="zh-CN" b="1" dirty="0" err="1" smtClean="0">
                <a:solidFill>
                  <a:schemeClr val="bg1"/>
                </a:solidFill>
                <a:latin typeface="Arial" charset="0"/>
                <a:ea typeface="Arial" charset="0"/>
                <a:cs typeface="Arial" charset="0"/>
              </a:rPr>
              <a:t>Ba’alis</a:t>
            </a:r>
            <a:r>
              <a:rPr lang="en-US" altLang="zh-CN" b="1" dirty="0" smtClean="0">
                <a:solidFill>
                  <a:schemeClr val="bg1"/>
                </a:solidFill>
                <a:latin typeface="Arial" charset="0"/>
                <a:ea typeface="Arial" charset="0"/>
                <a:cs typeface="Arial" charset="0"/>
              </a:rPr>
              <a:t> </a:t>
            </a:r>
            <a:r>
              <a:rPr lang="zh-CN" altLang="en-US" b="1" dirty="0" smtClean="0">
                <a:solidFill>
                  <a:schemeClr val="bg1"/>
                </a:solidFill>
                <a:latin typeface="Arial" charset="0"/>
                <a:ea typeface="Arial" charset="0"/>
                <a:cs typeface="Arial" charset="0"/>
              </a:rPr>
              <a:t>的仆人”。</a:t>
            </a:r>
            <a:endParaRPr lang="en-US" b="1" dirty="0">
              <a:solidFill>
                <a:schemeClr val="bg1"/>
              </a:solidFill>
              <a:latin typeface="Arial" charset="0"/>
              <a:ea typeface="Arial" charset="0"/>
              <a:cs typeface="Arial" charset="0"/>
            </a:endParaRPr>
          </a:p>
        </p:txBody>
      </p:sp>
      <p:sp>
        <p:nvSpPr>
          <p:cNvPr id="2" name="Title 1"/>
          <p:cNvSpPr>
            <a:spLocks noGrp="1"/>
          </p:cNvSpPr>
          <p:nvPr>
            <p:ph type="title" idx="4294967295"/>
          </p:nvPr>
        </p:nvSpPr>
        <p:spPr>
          <a:xfrm>
            <a:off x="685800" y="76200"/>
            <a:ext cx="7772400" cy="838200"/>
          </a:xfrm>
        </p:spPr>
        <p:txBody>
          <a:bodyPr/>
          <a:lstStyle/>
          <a:p>
            <a:pPr>
              <a:defRPr/>
            </a:pPr>
            <a:r>
              <a:rPr lang="en-US" sz="4800" b="1" kern="1200" dirty="0" err="1" smtClean="0">
                <a:solidFill>
                  <a:srgbClr val="FFFF66"/>
                </a:solidFill>
                <a:ea typeface="ＭＳ Ｐゴシック"/>
              </a:rPr>
              <a:t>Ba</a:t>
            </a:r>
            <a:r>
              <a:rPr lang="en-US" altLang="zh-CN" sz="4800" b="1" kern="1200" dirty="0" err="1" smtClean="0">
                <a:solidFill>
                  <a:srgbClr val="FFFF66"/>
                </a:solidFill>
                <a:ea typeface="ＭＳ Ｐゴシック"/>
              </a:rPr>
              <a:t>’</a:t>
            </a:r>
            <a:r>
              <a:rPr lang="en-US" sz="4800" b="1" kern="1200" dirty="0" err="1" smtClean="0">
                <a:solidFill>
                  <a:srgbClr val="FFFF66"/>
                </a:solidFill>
                <a:ea typeface="ＭＳ Ｐゴシック"/>
              </a:rPr>
              <a:t>al</a:t>
            </a:r>
            <a:r>
              <a:rPr lang="en-US" altLang="zh-CN" sz="4800" b="1" kern="1200" dirty="0" err="1" smtClean="0">
                <a:solidFill>
                  <a:srgbClr val="FFFF66"/>
                </a:solidFill>
                <a:ea typeface="ＭＳ Ｐゴシック"/>
              </a:rPr>
              <a:t>is</a:t>
            </a:r>
            <a:r>
              <a:rPr lang="zh-CN" altLang="en-US" sz="4800" b="1" kern="1200" dirty="0" smtClean="0">
                <a:solidFill>
                  <a:srgbClr val="FFFF66"/>
                </a:solidFill>
                <a:ea typeface="ＭＳ Ｐゴシック"/>
              </a:rPr>
              <a:t>的印章</a:t>
            </a:r>
            <a:endParaRPr lang="en-US" sz="4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a:srcRect/>
          <a:stretch>
            <a:fillRect/>
          </a:stretch>
        </p:blipFill>
        <p:spPr bwMode="auto">
          <a:xfrm>
            <a:off x="0" y="1295400"/>
            <a:ext cx="4076700" cy="4972050"/>
          </a:xfrm>
          <a:prstGeom prst="rect">
            <a:avLst/>
          </a:prstGeom>
          <a:noFill/>
          <a:ln w="9525">
            <a:noFill/>
            <a:miter lim="800000"/>
            <a:headEnd/>
            <a:tailEnd/>
          </a:ln>
        </p:spPr>
      </p:pic>
      <p:sp>
        <p:nvSpPr>
          <p:cNvPr id="107522" name="Rectangle 3"/>
          <p:cNvSpPr>
            <a:spLocks noChangeArrowheads="1"/>
          </p:cNvSpPr>
          <p:nvPr/>
        </p:nvSpPr>
        <p:spPr bwMode="auto">
          <a:xfrm>
            <a:off x="4114800" y="1263907"/>
            <a:ext cx="4953000" cy="4832093"/>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zh-CN" altLang="en-US" sz="2800" b="1" dirty="0" smtClean="0">
                <a:latin typeface="Arial" charset="0"/>
                <a:ea typeface="Arial" charset="0"/>
                <a:cs typeface="Arial" charset="0"/>
              </a:rPr>
              <a:t>这个</a:t>
            </a:r>
            <a:r>
              <a:rPr lang="en-US" sz="2800" b="1" dirty="0" smtClean="0">
                <a:latin typeface="Arial" charset="0"/>
                <a:ea typeface="Arial" charset="0"/>
                <a:cs typeface="Arial" charset="0"/>
              </a:rPr>
              <a:t>铭文在古</a:t>
            </a:r>
            <a:r>
              <a:rPr lang="zh-CN" altLang="en-US" sz="2800" b="1" dirty="0" smtClean="0">
                <a:latin typeface="Arial" charset="0"/>
                <a:ea typeface="Arial" charset="0"/>
                <a:cs typeface="Arial" charset="0"/>
              </a:rPr>
              <a:t>拉巴亚扪的城堡里被发现</a:t>
            </a:r>
            <a:r>
              <a:rPr lang="en-US" sz="2800" b="1" dirty="0" smtClean="0">
                <a:latin typeface="Arial" charset="0"/>
                <a:ea typeface="Arial" charset="0"/>
                <a:cs typeface="Arial" charset="0"/>
              </a:rPr>
              <a:t>。它被认为是一个建筑题字，</a:t>
            </a:r>
            <a:r>
              <a:rPr lang="zh-CN" altLang="en-US" sz="2800" b="1" dirty="0" smtClean="0">
                <a:latin typeface="Arial" charset="0"/>
                <a:ea typeface="Arial" charset="0"/>
                <a:cs typeface="Arial" charset="0"/>
              </a:rPr>
              <a:t>但</a:t>
            </a:r>
            <a:r>
              <a:rPr lang="en-US" sz="2800" b="1" dirty="0" smtClean="0">
                <a:latin typeface="Arial" charset="0"/>
                <a:ea typeface="Arial" charset="0"/>
                <a:cs typeface="Arial" charset="0"/>
              </a:rPr>
              <a:t>有些人认为这是一个</a:t>
            </a:r>
            <a:r>
              <a:rPr lang="zh-CN" altLang="en-US" sz="2800" b="1" dirty="0" smtClean="0">
                <a:latin typeface="Arial" charset="0"/>
                <a:ea typeface="Arial" charset="0"/>
                <a:cs typeface="Arial" charset="0"/>
              </a:rPr>
              <a:t>神，</a:t>
            </a:r>
            <a:r>
              <a:rPr lang="en-US" sz="2800" b="1" dirty="0" err="1" smtClean="0">
                <a:latin typeface="Arial" charset="0"/>
                <a:ea typeface="Arial" charset="0"/>
                <a:cs typeface="Arial" charset="0"/>
              </a:rPr>
              <a:t>Milkom</a:t>
            </a:r>
            <a:r>
              <a:rPr lang="zh-CN" altLang="en-US" sz="2800" b="1" dirty="0" smtClean="0">
                <a:latin typeface="Arial" charset="0"/>
                <a:ea typeface="Arial" charset="0"/>
                <a:cs typeface="Arial" charset="0"/>
              </a:rPr>
              <a:t>，</a:t>
            </a:r>
            <a:r>
              <a:rPr lang="en-US" altLang="zh-CN" sz="2800" b="1" dirty="0" smtClean="0">
                <a:latin typeface="Arial" charset="0"/>
                <a:ea typeface="Arial" charset="0"/>
                <a:cs typeface="Arial" charset="0"/>
              </a:rPr>
              <a:t> </a:t>
            </a:r>
            <a:r>
              <a:rPr lang="zh-CN" altLang="en-US" sz="2800" b="1" dirty="0" smtClean="0">
                <a:latin typeface="Arial" charset="0"/>
                <a:ea typeface="Arial" charset="0"/>
                <a:cs typeface="Arial" charset="0"/>
              </a:rPr>
              <a:t>的圣言</a:t>
            </a:r>
            <a:r>
              <a:rPr lang="en-US" sz="2800" b="1" dirty="0" smtClean="0">
                <a:latin typeface="Arial" charset="0"/>
                <a:ea typeface="Arial" charset="0"/>
                <a:cs typeface="Arial" charset="0"/>
              </a:rPr>
              <a:t>或指令。文本包含部分建筑物</a:t>
            </a:r>
            <a:r>
              <a:rPr lang="zh-CN" altLang="en-US" sz="2800" b="1" dirty="0" smtClean="0">
                <a:latin typeface="Arial" charset="0"/>
                <a:ea typeface="Arial" charset="0"/>
                <a:cs typeface="Arial" charset="0"/>
              </a:rPr>
              <a:t>的资料</a:t>
            </a:r>
            <a:r>
              <a:rPr lang="en-US" sz="2800" b="1" dirty="0" smtClean="0">
                <a:latin typeface="Arial" charset="0"/>
                <a:ea typeface="Arial" charset="0"/>
                <a:cs typeface="Arial" charset="0"/>
              </a:rPr>
              <a:t>，但也有诅咒</a:t>
            </a:r>
            <a:r>
              <a:rPr lang="zh-CN" altLang="en-US" sz="2800" b="1" dirty="0" smtClean="0">
                <a:latin typeface="Arial" charset="0"/>
                <a:ea typeface="Arial" charset="0"/>
                <a:cs typeface="Arial" charset="0"/>
              </a:rPr>
              <a:t>的些内容</a:t>
            </a:r>
            <a:r>
              <a:rPr lang="en-US" sz="2800" b="1" dirty="0" smtClean="0">
                <a:latin typeface="Arial" charset="0"/>
                <a:ea typeface="Arial" charset="0"/>
                <a:cs typeface="Arial" charset="0"/>
              </a:rPr>
              <a:t>。亚扪人的语言是密切相关的希伯来文和古腓尼基，但他们所使用的</a:t>
            </a:r>
            <a:r>
              <a:rPr lang="zh-CN" altLang="en-US" sz="2800" b="1" dirty="0" smtClean="0">
                <a:latin typeface="Arial" charset="0"/>
                <a:ea typeface="Arial" charset="0"/>
                <a:cs typeface="Arial" charset="0"/>
              </a:rPr>
              <a:t>文字比较</a:t>
            </a:r>
            <a:r>
              <a:rPr lang="en-US" sz="2800" b="1" dirty="0" smtClean="0">
                <a:latin typeface="Arial" charset="0"/>
                <a:ea typeface="Arial" charset="0"/>
                <a:cs typeface="Arial" charset="0"/>
              </a:rPr>
              <a:t>接近</a:t>
            </a:r>
            <a:r>
              <a:rPr lang="zh-CN" altLang="en-US" sz="2800" b="1" dirty="0" smtClean="0">
                <a:latin typeface="Arial" charset="0"/>
                <a:ea typeface="Arial" charset="0"/>
                <a:cs typeface="Arial" charset="0"/>
              </a:rPr>
              <a:t>当时的</a:t>
            </a:r>
            <a:r>
              <a:rPr lang="en-US" sz="2800" b="1" dirty="0" smtClean="0">
                <a:latin typeface="Arial" charset="0"/>
                <a:ea typeface="Arial" charset="0"/>
                <a:cs typeface="Arial" charset="0"/>
              </a:rPr>
              <a:t>阿拉姆语。它已被追溯至公元前9世纪</a:t>
            </a:r>
            <a:r>
              <a:rPr lang="zh-CN" altLang="en-US" sz="2800" b="1" dirty="0" smtClean="0">
                <a:latin typeface="Arial" charset="0"/>
                <a:ea typeface="Arial" charset="0"/>
                <a:cs typeface="Arial" charset="0"/>
              </a:rPr>
              <a:t>。</a:t>
            </a:r>
            <a:endParaRPr lang="en-US" sz="2800" b="1" dirty="0">
              <a:latin typeface="Arial" charset="0"/>
              <a:ea typeface="Arial" charset="0"/>
              <a:cs typeface="Arial" charset="0"/>
            </a:endParaRPr>
          </a:p>
        </p:txBody>
      </p:sp>
      <p:sp>
        <p:nvSpPr>
          <p:cNvPr id="2" name="Title 1"/>
          <p:cNvSpPr>
            <a:spLocks noGrp="1"/>
          </p:cNvSpPr>
          <p:nvPr>
            <p:ph type="title" idx="4294967295"/>
          </p:nvPr>
        </p:nvSpPr>
        <p:spPr>
          <a:xfrm>
            <a:off x="609600" y="76200"/>
            <a:ext cx="7772400" cy="838200"/>
          </a:xfrm>
        </p:spPr>
        <p:txBody>
          <a:bodyPr/>
          <a:lstStyle/>
          <a:p>
            <a:r>
              <a:rPr lang="zh-CN" altLang="en-US" sz="3600" b="1" u="sng" dirty="0" smtClean="0">
                <a:solidFill>
                  <a:srgbClr val="000000"/>
                </a:solidFill>
                <a:latin typeface="Arial" charset="0"/>
                <a:ea typeface="ＭＳ Ｐゴシック" charset="-128"/>
              </a:rPr>
              <a:t>阿曼城堡的铭文</a:t>
            </a:r>
            <a:endParaRPr lang="en-US" sz="6000" b="1"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noChangeArrowheads="1"/>
          </p:cNvPicPr>
          <p:nvPr/>
        </p:nvPicPr>
        <p:blipFill>
          <a:blip r:embed="rId3"/>
          <a:srcRect/>
          <a:stretch>
            <a:fillRect/>
          </a:stretch>
        </p:blipFill>
        <p:spPr bwMode="auto">
          <a:xfrm>
            <a:off x="457200" y="533400"/>
            <a:ext cx="2266950" cy="2362200"/>
          </a:xfrm>
          <a:prstGeom prst="rect">
            <a:avLst/>
          </a:prstGeom>
          <a:noFill/>
          <a:ln w="9525">
            <a:noFill/>
            <a:miter lim="800000"/>
            <a:headEnd/>
            <a:tailEnd/>
          </a:ln>
        </p:spPr>
      </p:pic>
      <p:pic>
        <p:nvPicPr>
          <p:cNvPr id="109570" name="Picture 3"/>
          <p:cNvPicPr>
            <a:picLocks noChangeAspect="1" noChangeArrowheads="1"/>
          </p:cNvPicPr>
          <p:nvPr/>
        </p:nvPicPr>
        <p:blipFill>
          <a:blip r:embed="rId4"/>
          <a:srcRect/>
          <a:stretch>
            <a:fillRect/>
          </a:stretch>
        </p:blipFill>
        <p:spPr bwMode="auto">
          <a:xfrm>
            <a:off x="533400" y="3276600"/>
            <a:ext cx="2189163" cy="3162300"/>
          </a:xfrm>
          <a:prstGeom prst="rect">
            <a:avLst/>
          </a:prstGeom>
          <a:noFill/>
          <a:ln w="9525">
            <a:noFill/>
            <a:miter lim="800000"/>
            <a:headEnd/>
            <a:tailEnd/>
          </a:ln>
        </p:spPr>
      </p:pic>
      <p:sp>
        <p:nvSpPr>
          <p:cNvPr id="109571" name="Rectangle 4"/>
          <p:cNvSpPr>
            <a:spLocks noChangeArrowheads="1"/>
          </p:cNvSpPr>
          <p:nvPr/>
        </p:nvSpPr>
        <p:spPr bwMode="auto">
          <a:xfrm>
            <a:off x="2819400" y="868363"/>
            <a:ext cx="6019800" cy="4662814"/>
          </a:xfrm>
          <a:prstGeom prst="rect">
            <a:avLst/>
          </a:prstGeom>
          <a:noFill/>
          <a:ln w="9525">
            <a:noFill/>
            <a:miter lim="800000"/>
            <a:headEnd/>
            <a:tailEnd/>
          </a:ln>
        </p:spPr>
        <p:txBody>
          <a:bodyPr>
            <a:prstTxWarp prst="textNoShape">
              <a:avLst/>
            </a:prstTxWarp>
            <a:spAutoFit/>
          </a:bodyPr>
          <a:lstStyle/>
          <a:p>
            <a:pPr eaLnBrk="0" hangingPunct="0">
              <a:spcBef>
                <a:spcPts val="500"/>
              </a:spcBef>
              <a:spcAft>
                <a:spcPts val="500"/>
              </a:spcAft>
            </a:pPr>
            <a:r>
              <a:rPr lang="zh-CN" altLang="en-US" sz="2700" b="1" dirty="0" smtClean="0">
                <a:latin typeface="Arial" charset="0"/>
                <a:ea typeface="Arial" charset="0"/>
                <a:cs typeface="Arial" charset="0"/>
              </a:rPr>
              <a:t>这</a:t>
            </a:r>
            <a:r>
              <a:rPr lang="en-US" sz="2700" b="1" dirty="0" smtClean="0">
                <a:latin typeface="Arial" charset="0"/>
                <a:ea typeface="Arial" charset="0"/>
                <a:cs typeface="Arial" charset="0"/>
              </a:rPr>
              <a:t>亚扪人草书文本追溯至约公元前600年。 </a:t>
            </a:r>
            <a:r>
              <a:rPr lang="zh-CN" altLang="en-US" sz="2700" b="1" dirty="0" smtClean="0">
                <a:latin typeface="Arial" charset="0"/>
                <a:ea typeface="Arial" charset="0"/>
                <a:cs typeface="Arial" charset="0"/>
              </a:rPr>
              <a:t>它有</a:t>
            </a:r>
            <a:r>
              <a:rPr lang="en-US" sz="2700" b="1" dirty="0" smtClean="0">
                <a:latin typeface="Arial" charset="0"/>
                <a:ea typeface="Arial" charset="0"/>
                <a:cs typeface="Arial" charset="0"/>
              </a:rPr>
              <a:t>11行铭文</a:t>
            </a:r>
            <a:r>
              <a:rPr lang="zh-CN" altLang="en-US" sz="2700" b="1" dirty="0" smtClean="0">
                <a:latin typeface="Arial" charset="0"/>
                <a:ea typeface="Arial" charset="0"/>
                <a:cs typeface="Arial" charset="0"/>
              </a:rPr>
              <a:t>，</a:t>
            </a:r>
            <a:r>
              <a:rPr lang="en-US" sz="2700" b="1" dirty="0" smtClean="0">
                <a:latin typeface="Arial" charset="0"/>
                <a:ea typeface="Arial" charset="0"/>
                <a:cs typeface="Arial" charset="0"/>
              </a:rPr>
              <a:t>列表</a:t>
            </a:r>
            <a:r>
              <a:rPr lang="zh-CN" altLang="en-US" sz="2700" b="1" dirty="0" smtClean="0">
                <a:latin typeface="Arial" charset="0"/>
                <a:ea typeface="Arial" charset="0"/>
                <a:cs typeface="Arial" charset="0"/>
              </a:rPr>
              <a:t>了</a:t>
            </a:r>
            <a:r>
              <a:rPr lang="en-US" sz="2700" b="1" dirty="0" smtClean="0">
                <a:latin typeface="Arial" charset="0"/>
                <a:ea typeface="Arial" charset="0"/>
                <a:cs typeface="Arial" charset="0"/>
              </a:rPr>
              <a:t>粮食，牛，面粉和葡萄酒</a:t>
            </a:r>
            <a:r>
              <a:rPr lang="zh-CN" altLang="en-US" sz="2700" b="1" dirty="0" smtClean="0">
                <a:latin typeface="Arial" charset="0"/>
                <a:ea typeface="Arial" charset="0"/>
                <a:cs typeface="Arial" charset="0"/>
              </a:rPr>
              <a:t>的分量。它</a:t>
            </a:r>
            <a:r>
              <a:rPr lang="en-US" sz="2700" b="1" dirty="0" smtClean="0">
                <a:latin typeface="Arial" charset="0"/>
                <a:ea typeface="Arial" charset="0"/>
                <a:cs typeface="Arial" charset="0"/>
              </a:rPr>
              <a:t>可能是一个税票</a:t>
            </a:r>
            <a:r>
              <a:rPr lang="zh-CN" altLang="en-US" sz="2700" b="1" dirty="0" smtClean="0">
                <a:latin typeface="Arial" charset="0"/>
                <a:ea typeface="Arial" charset="0"/>
                <a:cs typeface="Arial" charset="0"/>
              </a:rPr>
              <a:t>。希实本在</a:t>
            </a:r>
            <a:r>
              <a:rPr lang="en-US" sz="2700" b="1" dirty="0" smtClean="0">
                <a:latin typeface="Arial" charset="0"/>
                <a:ea typeface="Arial" charset="0"/>
                <a:cs typeface="Arial" charset="0"/>
              </a:rPr>
              <a:t>圣经</a:t>
            </a:r>
            <a:r>
              <a:rPr lang="zh-CN" altLang="en-US" sz="2700" b="1" dirty="0" smtClean="0">
                <a:latin typeface="Arial" charset="0"/>
                <a:ea typeface="Arial" charset="0"/>
                <a:cs typeface="Arial" charset="0"/>
              </a:rPr>
              <a:t>有被</a:t>
            </a:r>
            <a:r>
              <a:rPr lang="en-US" sz="2700" b="1" dirty="0" smtClean="0">
                <a:latin typeface="Arial" charset="0"/>
                <a:ea typeface="Arial" charset="0"/>
                <a:cs typeface="Arial" charset="0"/>
              </a:rPr>
              <a:t>提到的</a:t>
            </a:r>
            <a:r>
              <a:rPr lang="zh-CN" altLang="en-US" sz="2700" b="1" dirty="0" smtClean="0">
                <a:latin typeface="Arial" charset="0"/>
                <a:ea typeface="Arial" charset="0"/>
                <a:cs typeface="Arial" charset="0"/>
              </a:rPr>
              <a:t>几</a:t>
            </a:r>
            <a:r>
              <a:rPr lang="en-US" sz="2700" b="1" dirty="0" smtClean="0">
                <a:latin typeface="Arial" charset="0"/>
                <a:ea typeface="Arial" charset="0"/>
                <a:cs typeface="Arial" charset="0"/>
              </a:rPr>
              <a:t>次</a:t>
            </a:r>
            <a:r>
              <a:rPr lang="zh-CN" altLang="en-US" sz="2700" b="1" dirty="0" smtClean="0">
                <a:latin typeface="Arial" charset="0"/>
                <a:ea typeface="Arial" charset="0"/>
                <a:cs typeface="Arial" charset="0"/>
              </a:rPr>
              <a:t>都显它</a:t>
            </a:r>
            <a:r>
              <a:rPr lang="en-US" sz="2700" b="1" dirty="0" smtClean="0">
                <a:latin typeface="Arial" charset="0"/>
                <a:ea typeface="Arial" charset="0"/>
                <a:cs typeface="Arial" charset="0"/>
              </a:rPr>
              <a:t>为在不同时期属于亚摩利王西宏（民21:26），</a:t>
            </a:r>
            <a:r>
              <a:rPr lang="zh-CN" altLang="en-US" sz="2700" b="1" dirty="0" smtClean="0">
                <a:latin typeface="Arial" charset="0"/>
                <a:ea typeface="Arial" charset="0"/>
                <a:cs typeface="Arial" charset="0"/>
              </a:rPr>
              <a:t>也属于</a:t>
            </a:r>
            <a:r>
              <a:rPr lang="en-US" sz="2700" b="1" dirty="0" smtClean="0">
                <a:latin typeface="Arial" charset="0"/>
                <a:ea typeface="Arial" charset="0"/>
                <a:cs typeface="Arial" charset="0"/>
              </a:rPr>
              <a:t>以色列人的鲁本</a:t>
            </a:r>
            <a:r>
              <a:rPr lang="zh-CN" altLang="en-US" sz="2700" b="1" dirty="0" smtClean="0">
                <a:latin typeface="Arial" charset="0"/>
                <a:ea typeface="Arial" charset="0"/>
                <a:cs typeface="Arial" charset="0"/>
              </a:rPr>
              <a:t>族</a:t>
            </a:r>
            <a:r>
              <a:rPr lang="en-US" sz="2700" b="1" dirty="0" smtClean="0">
                <a:latin typeface="Arial" charset="0"/>
                <a:ea typeface="Arial" charset="0"/>
                <a:cs typeface="Arial" charset="0"/>
              </a:rPr>
              <a:t>（民32:37）</a:t>
            </a:r>
            <a:r>
              <a:rPr lang="zh-CN" altLang="en-US" sz="2700" b="1" dirty="0" smtClean="0">
                <a:latin typeface="Arial" charset="0"/>
                <a:ea typeface="Arial" charset="0"/>
                <a:cs typeface="Arial" charset="0"/>
              </a:rPr>
              <a:t>或</a:t>
            </a:r>
            <a:r>
              <a:rPr lang="en-US" sz="2700" b="1" dirty="0" smtClean="0">
                <a:latin typeface="Arial" charset="0"/>
                <a:ea typeface="Arial" charset="0"/>
                <a:cs typeface="Arial" charset="0"/>
              </a:rPr>
              <a:t>盖德</a:t>
            </a:r>
            <a:r>
              <a:rPr lang="zh-CN" altLang="en-US" sz="2700" b="1" dirty="0" smtClean="0">
                <a:latin typeface="Arial" charset="0"/>
                <a:ea typeface="Arial" charset="0"/>
                <a:cs typeface="Arial" charset="0"/>
              </a:rPr>
              <a:t>族</a:t>
            </a:r>
            <a:r>
              <a:rPr lang="en-US" sz="2700" b="1" dirty="0" smtClean="0">
                <a:latin typeface="Arial" charset="0"/>
                <a:ea typeface="Arial" charset="0"/>
                <a:cs typeface="Arial" charset="0"/>
              </a:rPr>
              <a:t>（约书亚记21：39），摩押</a:t>
            </a:r>
            <a:r>
              <a:rPr lang="zh-CN" altLang="en-US" sz="2700" b="1" dirty="0" smtClean="0">
                <a:latin typeface="Arial" charset="0"/>
                <a:ea typeface="Arial" charset="0"/>
                <a:cs typeface="Arial" charset="0"/>
              </a:rPr>
              <a:t>族</a:t>
            </a:r>
            <a:r>
              <a:rPr lang="en-US" sz="2700" b="1" dirty="0" smtClean="0">
                <a:latin typeface="Arial" charset="0"/>
                <a:ea typeface="Arial" charset="0"/>
                <a:cs typeface="Arial" charset="0"/>
              </a:rPr>
              <a:t>（以赛亚书15:4，耶利米书48:2）。</a:t>
            </a:r>
            <a:r>
              <a:rPr lang="en-US" sz="2700" b="1" dirty="0" err="1" smtClean="0">
                <a:latin typeface="Arial" charset="0"/>
                <a:ea typeface="Arial" charset="0"/>
                <a:cs typeface="Arial" charset="0"/>
              </a:rPr>
              <a:t>在现场的考古发掘已经发现了铁器时代的遗迹，包括水库，水管道，水箱，以及一些ostraca</a:t>
            </a:r>
            <a:r>
              <a:rPr lang="zh-CN" altLang="en-US" sz="2700" b="1" dirty="0" smtClean="0">
                <a:latin typeface="Arial" charset="0"/>
                <a:ea typeface="Arial" charset="0"/>
                <a:cs typeface="Arial" charset="0"/>
              </a:rPr>
              <a:t>。</a:t>
            </a:r>
            <a:endParaRPr lang="en-US" sz="2700" b="1" dirty="0">
              <a:latin typeface="Arial" charset="0"/>
              <a:ea typeface="Arial" charset="0"/>
              <a:cs typeface="Arial" charset="0"/>
            </a:endParaRPr>
          </a:p>
        </p:txBody>
      </p:sp>
      <p:sp>
        <p:nvSpPr>
          <p:cNvPr id="2" name="Title 1"/>
          <p:cNvSpPr>
            <a:spLocks noGrp="1"/>
          </p:cNvSpPr>
          <p:nvPr>
            <p:ph type="title" idx="4294967295"/>
          </p:nvPr>
        </p:nvSpPr>
        <p:spPr>
          <a:xfrm>
            <a:off x="1752600" y="0"/>
            <a:ext cx="6705600" cy="838200"/>
          </a:xfrm>
          <a:solidFill>
            <a:srgbClr val="800000"/>
          </a:solidFill>
        </p:spPr>
        <p:txBody>
          <a:bodyPr/>
          <a:lstStyle/>
          <a:p>
            <a:r>
              <a:rPr lang="zh-CN" altLang="en-US" sz="3600" b="1" dirty="0" smtClean="0">
                <a:solidFill>
                  <a:srgbClr val="FFFFFF"/>
                </a:solidFill>
                <a:latin typeface="Arial" charset="0"/>
                <a:ea typeface="ＭＳ Ｐゴシック" charset="-128"/>
              </a:rPr>
              <a:t>希实本</a:t>
            </a:r>
            <a:r>
              <a:rPr lang="en-US" sz="3600" b="1" dirty="0" smtClean="0">
                <a:solidFill>
                  <a:srgbClr val="FFFFFF"/>
                </a:solidFill>
                <a:latin typeface="Arial" charset="0"/>
                <a:ea typeface="ＭＳ Ｐゴシック" charset="-128"/>
              </a:rPr>
              <a:t>Ostraca </a:t>
            </a:r>
            <a:r>
              <a:rPr lang="en-US" sz="3600" b="1" dirty="0">
                <a:solidFill>
                  <a:srgbClr val="FFFFFF"/>
                </a:solidFill>
                <a:latin typeface="Arial" charset="0"/>
                <a:ea typeface="ＭＳ Ｐゴシック" charset="-128"/>
              </a:rPr>
              <a:t>#2</a:t>
            </a:r>
            <a:r>
              <a:rPr lang="en-US" sz="3600" b="1" dirty="0" smtClean="0">
                <a:solidFill>
                  <a:srgbClr val="FFFFFF"/>
                </a:solidFill>
                <a:latin typeface="Arial" charset="0"/>
                <a:ea typeface="ＭＳ Ｐゴシック" charset="-128"/>
              </a:rPr>
              <a:t> </a:t>
            </a:r>
            <a:r>
              <a:rPr lang="zh-CN" altLang="en-US" sz="3600" b="1" dirty="0" smtClean="0">
                <a:solidFill>
                  <a:srgbClr val="FFFFFF"/>
                </a:solidFill>
                <a:latin typeface="Arial" charset="0"/>
                <a:ea typeface="ＭＳ Ｐゴシック" charset="-128"/>
              </a:rPr>
              <a:t>和</a:t>
            </a:r>
            <a:r>
              <a:rPr lang="en-US" altLang="zh-CN" sz="3600" b="1" dirty="0" smtClean="0">
                <a:solidFill>
                  <a:srgbClr val="FFFFFF"/>
                </a:solidFill>
                <a:latin typeface="Arial" charset="0"/>
                <a:ea typeface="ＭＳ Ｐゴシック" charset="-128"/>
              </a:rPr>
              <a:t> </a:t>
            </a:r>
            <a:r>
              <a:rPr lang="en-US" sz="3600" b="1" dirty="0" smtClean="0">
                <a:solidFill>
                  <a:srgbClr val="FFFFFF"/>
                </a:solidFill>
                <a:latin typeface="Arial" charset="0"/>
                <a:ea typeface="ＭＳ Ｐゴシック" charset="-128"/>
              </a:rPr>
              <a:t>#</a:t>
            </a:r>
            <a:r>
              <a:rPr lang="en-US" sz="3600" b="1" dirty="0">
                <a:solidFill>
                  <a:srgbClr val="FFFFFF"/>
                </a:solidFill>
                <a:latin typeface="Arial" charset="0"/>
                <a:ea typeface="ＭＳ Ｐゴシック" charset="-128"/>
              </a:rPr>
              <a:t>4</a:t>
            </a:r>
            <a:endParaRPr lang="en-US" sz="6000" dirty="0">
              <a:solidFill>
                <a:srgbClr val="FFFFFF"/>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a:stretch>
            <a:fillRect/>
          </a:stretch>
        </p:blipFill>
        <p:spPr bwMode="auto">
          <a:xfrm>
            <a:off x="6858000" y="4191000"/>
            <a:ext cx="741363" cy="2209800"/>
          </a:xfrm>
          <a:prstGeom prst="rect">
            <a:avLst/>
          </a:prstGeom>
          <a:noFill/>
          <a:ln w="9525">
            <a:noFill/>
            <a:miter lim="800000"/>
            <a:headEnd/>
            <a:tailEnd/>
          </a:ln>
        </p:spPr>
      </p:pic>
      <p:pic>
        <p:nvPicPr>
          <p:cNvPr id="111619" name="Picture 3"/>
          <p:cNvPicPr>
            <a:picLocks noChangeAspect="1" noChangeArrowheads="1"/>
          </p:cNvPicPr>
          <p:nvPr/>
        </p:nvPicPr>
        <p:blipFill>
          <a:blip r:embed="rId4"/>
          <a:srcRect t="10715" b="1785"/>
          <a:stretch>
            <a:fillRect/>
          </a:stretch>
        </p:blipFill>
        <p:spPr bwMode="auto">
          <a:xfrm>
            <a:off x="457200" y="1981200"/>
            <a:ext cx="2500313" cy="3733800"/>
          </a:xfrm>
          <a:prstGeom prst="rect">
            <a:avLst/>
          </a:prstGeom>
          <a:noFill/>
          <a:ln w="9525">
            <a:noFill/>
            <a:miter lim="800000"/>
            <a:headEnd/>
            <a:tailEnd/>
          </a:ln>
        </p:spPr>
      </p:pic>
      <p:pic>
        <p:nvPicPr>
          <p:cNvPr id="111620" name="Picture 4"/>
          <p:cNvPicPr>
            <a:picLocks noChangeAspect="1" noChangeArrowheads="1"/>
          </p:cNvPicPr>
          <p:nvPr/>
        </p:nvPicPr>
        <p:blipFill>
          <a:blip r:embed="rId5"/>
          <a:srcRect/>
          <a:stretch>
            <a:fillRect/>
          </a:stretch>
        </p:blipFill>
        <p:spPr bwMode="auto">
          <a:xfrm>
            <a:off x="6400800" y="762000"/>
            <a:ext cx="2366963" cy="3162300"/>
          </a:xfrm>
          <a:prstGeom prst="rect">
            <a:avLst/>
          </a:prstGeom>
          <a:noFill/>
          <a:ln w="9525">
            <a:noFill/>
            <a:miter lim="800000"/>
            <a:headEnd/>
            <a:tailEnd/>
          </a:ln>
        </p:spPr>
      </p:pic>
      <p:pic>
        <p:nvPicPr>
          <p:cNvPr id="111621" name="Picture 5"/>
          <p:cNvPicPr>
            <a:picLocks noChangeAspect="1" noChangeArrowheads="1"/>
          </p:cNvPicPr>
          <p:nvPr/>
        </p:nvPicPr>
        <p:blipFill>
          <a:blip r:embed="rId6"/>
          <a:srcRect/>
          <a:stretch>
            <a:fillRect/>
          </a:stretch>
        </p:blipFill>
        <p:spPr bwMode="auto">
          <a:xfrm>
            <a:off x="3200400" y="1600200"/>
            <a:ext cx="2949575" cy="3733800"/>
          </a:xfrm>
          <a:prstGeom prst="rect">
            <a:avLst/>
          </a:prstGeom>
          <a:noFill/>
          <a:ln w="9525">
            <a:noFill/>
            <a:miter lim="800000"/>
            <a:headEnd/>
            <a:tailEnd/>
          </a:ln>
        </p:spPr>
      </p:pic>
      <p:sp>
        <p:nvSpPr>
          <p:cNvPr id="2" name="Title 1"/>
          <p:cNvSpPr>
            <a:spLocks noGrp="1"/>
          </p:cNvSpPr>
          <p:nvPr>
            <p:ph type="title" idx="4294967295"/>
          </p:nvPr>
        </p:nvSpPr>
        <p:spPr>
          <a:xfrm>
            <a:off x="25400" y="457200"/>
            <a:ext cx="6908800" cy="1143000"/>
          </a:xfrm>
        </p:spPr>
        <p:txBody>
          <a:bodyPr/>
          <a:lstStyle/>
          <a:p>
            <a:pPr eaLnBrk="1" hangingPunct="1"/>
            <a:r>
              <a:rPr lang="zh-CN" altLang="en-US" sz="4800" b="1" dirty="0" smtClean="0">
                <a:solidFill>
                  <a:srgbClr val="FFFF66"/>
                </a:solidFill>
                <a:latin typeface="Arial" charset="0"/>
                <a:ea typeface="ＭＳ Ｐゴシック" charset="-128"/>
                <a:cs typeface="ＭＳ Ｐゴシック" charset="-128"/>
              </a:rPr>
              <a:t>亚扪人的神象</a:t>
            </a:r>
            <a:endParaRPr lang="en-US" sz="6000" dirty="0">
              <a:latin typeface="Arial" charset="0"/>
              <a:ea typeface="ＭＳ Ｐゴシック" charset="-128"/>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33400" y="152400"/>
            <a:ext cx="7772400" cy="1143000"/>
          </a:xfrm>
        </p:spPr>
        <p:txBody>
          <a:bodyPr/>
          <a:lstStyle/>
          <a:p>
            <a:pPr eaLnBrk="1" hangingPunct="1"/>
            <a:r>
              <a:rPr lang="zh-CN" altLang="en-US" sz="4200" b="1" dirty="0" smtClean="0">
                <a:solidFill>
                  <a:srgbClr val="FFFF66"/>
                </a:solidFill>
                <a:latin typeface="Arial" charset="0"/>
                <a:ea typeface="ＭＳ Ｐゴシック" charset="-128"/>
                <a:cs typeface="ＭＳ Ｐゴシック" charset="-128"/>
              </a:rPr>
              <a:t>宗教仪式</a:t>
            </a:r>
            <a:endParaRPr lang="en-US" sz="4200" b="1" dirty="0">
              <a:solidFill>
                <a:srgbClr val="FFFF66"/>
              </a:solidFill>
              <a:latin typeface="Arial" charset="0"/>
              <a:ea typeface="ＭＳ Ｐゴシック" charset="-128"/>
              <a:cs typeface="ＭＳ Ｐゴシック" charset="-128"/>
            </a:endParaRPr>
          </a:p>
        </p:txBody>
      </p:sp>
      <p:sp>
        <p:nvSpPr>
          <p:cNvPr id="113667"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
        <p:nvSpPr>
          <p:cNvPr id="113668" name="Rectangle 3"/>
          <p:cNvSpPr txBox="1">
            <a:spLocks noChangeArrowheads="1"/>
          </p:cNvSpPr>
          <p:nvPr/>
        </p:nvSpPr>
        <p:spPr bwMode="auto">
          <a:xfrm>
            <a:off x="533400" y="1295400"/>
            <a:ext cx="8229600" cy="5334000"/>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FontTx/>
              <a:buChar char="•"/>
            </a:pPr>
            <a:r>
              <a:rPr lang="zh-CN" altLang="en-US" sz="2800" dirty="0" smtClean="0">
                <a:solidFill>
                  <a:schemeClr val="bg1"/>
                </a:solidFill>
                <a:latin typeface="Arial" charset="0"/>
                <a:ea typeface="Times New Roman" charset="0"/>
                <a:cs typeface="Times New Roman" charset="0"/>
              </a:rPr>
              <a:t>他们的宗教是个既侮辱，嫌恶又残忍的迷信</a:t>
            </a:r>
            <a:r>
              <a:rPr lang="en-US" altLang="zh-CN" sz="2800" dirty="0" smtClean="0">
                <a:solidFill>
                  <a:schemeClr val="bg1"/>
                </a:solidFill>
                <a:latin typeface="Arial" charset="0"/>
                <a:ea typeface="Times New Roman" charset="0"/>
                <a:cs typeface="Times New Roman" charset="0"/>
              </a:rPr>
              <a:t/>
            </a:r>
            <a:br>
              <a:rPr lang="en-US" altLang="zh-CN" sz="2800" dirty="0" smtClean="0">
                <a:solidFill>
                  <a:schemeClr val="bg1"/>
                </a:solidFill>
                <a:latin typeface="Arial" charset="0"/>
                <a:ea typeface="Times New Roman" charset="0"/>
                <a:cs typeface="Times New Roman" charset="0"/>
              </a:rPr>
            </a:br>
            <a:r>
              <a:rPr lang="en-US" sz="2800" dirty="0" smtClean="0">
                <a:solidFill>
                  <a:schemeClr val="bg1"/>
                </a:solidFill>
                <a:latin typeface="Arial" charset="0"/>
                <a:ea typeface="Times New Roman" charset="0"/>
                <a:cs typeface="Times New Roman" charset="0"/>
              </a:rPr>
              <a:t>  </a:t>
            </a:r>
          </a:p>
          <a:p>
            <a:pPr marL="342900" indent="-342900">
              <a:lnSpc>
                <a:spcPct val="80000"/>
              </a:lnSpc>
              <a:spcBef>
                <a:spcPct val="20000"/>
              </a:spcBef>
              <a:buFontTx/>
              <a:buChar char="•"/>
            </a:pPr>
            <a:r>
              <a:rPr lang="zh-CN" altLang="en-US" sz="2800" dirty="0" smtClean="0">
                <a:solidFill>
                  <a:schemeClr val="bg1"/>
                </a:solidFill>
                <a:latin typeface="Arial" charset="0"/>
                <a:ea typeface="Times New Roman" charset="0"/>
                <a:cs typeface="Times New Roman" charset="0"/>
              </a:rPr>
              <a:t>主神摩洛是死亡和地狱的带象</a:t>
            </a:r>
            <a:r>
              <a:rPr lang="en-US" altLang="zh-CN" sz="2800" dirty="0" smtClean="0">
                <a:solidFill>
                  <a:schemeClr val="bg1"/>
                </a:solidFill>
                <a:latin typeface="Arial" charset="0"/>
                <a:ea typeface="Times New Roman" charset="0"/>
                <a:cs typeface="Times New Roman" charset="0"/>
              </a:rPr>
              <a:t/>
            </a:r>
            <a:br>
              <a:rPr lang="en-US" altLang="zh-CN" sz="2800" dirty="0" smtClean="0">
                <a:solidFill>
                  <a:schemeClr val="bg1"/>
                </a:solidFill>
                <a:latin typeface="Arial" charset="0"/>
                <a:ea typeface="Times New Roman" charset="0"/>
                <a:cs typeface="Times New Roman" charset="0"/>
              </a:rPr>
            </a:br>
            <a:endParaRPr lang="en-US" sz="2800" dirty="0" smtClean="0">
              <a:solidFill>
                <a:schemeClr val="bg1"/>
              </a:solidFill>
              <a:latin typeface="Arial" charset="0"/>
              <a:ea typeface="Times New Roman" charset="0"/>
              <a:cs typeface="Times New Roman" charset="0"/>
            </a:endParaRPr>
          </a:p>
          <a:p>
            <a:pPr marL="342900" indent="-342900">
              <a:lnSpc>
                <a:spcPct val="80000"/>
              </a:lnSpc>
              <a:spcBef>
                <a:spcPct val="20000"/>
              </a:spcBef>
              <a:buFontTx/>
              <a:buChar char="•"/>
            </a:pPr>
            <a:r>
              <a:rPr lang="en-US" sz="2800" dirty="0" smtClean="0">
                <a:solidFill>
                  <a:schemeClr val="bg1"/>
                </a:solidFill>
                <a:latin typeface="Arial" charset="0"/>
                <a:ea typeface="Times New Roman" charset="0"/>
                <a:cs typeface="Times New Roman" charset="0"/>
              </a:rPr>
              <a:t>腓尼基迦南人的起源表明巴力崇拜的做法。他们可能</a:t>
            </a:r>
            <a:r>
              <a:rPr lang="zh-CN" altLang="en-US" sz="2800" dirty="0" smtClean="0">
                <a:solidFill>
                  <a:schemeClr val="bg1"/>
                </a:solidFill>
                <a:latin typeface="Arial" charset="0"/>
                <a:ea typeface="Times New Roman" charset="0"/>
                <a:cs typeface="Times New Roman" charset="0"/>
              </a:rPr>
              <a:t>也</a:t>
            </a:r>
            <a:r>
              <a:rPr lang="en-US" sz="2800" dirty="0" smtClean="0">
                <a:solidFill>
                  <a:schemeClr val="bg1"/>
                </a:solidFill>
                <a:latin typeface="Arial" charset="0"/>
                <a:ea typeface="Times New Roman" charset="0"/>
                <a:cs typeface="Times New Roman" charset="0"/>
              </a:rPr>
              <a:t>崇拜</a:t>
            </a:r>
            <a:r>
              <a:rPr lang="zh-CN" altLang="en-US" sz="2800" dirty="0" smtClean="0">
                <a:solidFill>
                  <a:schemeClr val="bg1"/>
                </a:solidFill>
                <a:latin typeface="Arial" charset="0"/>
                <a:ea typeface="Times New Roman" charset="0"/>
                <a:cs typeface="Times New Roman" charset="0"/>
              </a:rPr>
              <a:t>其他</a:t>
            </a:r>
            <a:r>
              <a:rPr lang="en-US" sz="2800" dirty="0" smtClean="0">
                <a:solidFill>
                  <a:schemeClr val="bg1"/>
                </a:solidFill>
                <a:latin typeface="Arial" charset="0"/>
                <a:ea typeface="Times New Roman" charset="0"/>
                <a:cs typeface="Times New Roman" charset="0"/>
              </a:rPr>
              <a:t>迦南人的神 </a:t>
            </a:r>
            <a:r>
              <a:rPr lang="zh-CN" altLang="en-US" sz="2800" dirty="0" smtClean="0">
                <a:solidFill>
                  <a:schemeClr val="bg1"/>
                </a:solidFill>
                <a:latin typeface="Arial" charset="0"/>
                <a:ea typeface="Times New Roman" charset="0"/>
                <a:cs typeface="Times New Roman" charset="0"/>
              </a:rPr>
              <a:t>－</a:t>
            </a:r>
            <a:r>
              <a:rPr lang="en-US" sz="2800" dirty="0" smtClean="0">
                <a:solidFill>
                  <a:schemeClr val="bg1"/>
                </a:solidFill>
                <a:latin typeface="Arial" charset="0"/>
                <a:ea typeface="Times New Roman" charset="0"/>
                <a:cs typeface="Times New Roman" charset="0"/>
              </a:rPr>
              <a:t>巴力，抹，亚斯他录</a:t>
            </a:r>
            <a:br>
              <a:rPr lang="en-US" sz="2800" dirty="0" smtClean="0">
                <a:solidFill>
                  <a:schemeClr val="bg1"/>
                </a:solidFill>
                <a:latin typeface="Arial" charset="0"/>
                <a:ea typeface="Times New Roman" charset="0"/>
                <a:cs typeface="Times New Roman" charset="0"/>
              </a:rPr>
            </a:br>
            <a:endParaRPr lang="en-US" sz="2800" dirty="0" smtClean="0">
              <a:solidFill>
                <a:schemeClr val="bg1"/>
              </a:solidFill>
              <a:latin typeface="Arial" charset="0"/>
              <a:ea typeface="Times New Roman" charset="0"/>
              <a:cs typeface="Times New Roman" charset="0"/>
            </a:endParaRPr>
          </a:p>
          <a:p>
            <a:pPr marL="342900" indent="-342900">
              <a:lnSpc>
                <a:spcPct val="80000"/>
              </a:lnSpc>
              <a:spcBef>
                <a:spcPct val="20000"/>
              </a:spcBef>
              <a:buFontTx/>
              <a:buChar char="•"/>
            </a:pPr>
            <a:r>
              <a:rPr lang="zh-CN" altLang="en-US" sz="2800" dirty="0" smtClean="0">
                <a:solidFill>
                  <a:schemeClr val="bg1"/>
                </a:solidFill>
                <a:latin typeface="Arial" charset="0"/>
                <a:ea typeface="Times New Roman" charset="0"/>
                <a:cs typeface="Times New Roman" charset="0"/>
              </a:rPr>
              <a:t>祭拜当中有人祭仪式</a:t>
            </a:r>
            <a:r>
              <a:rPr lang="en-US" altLang="zh-CN" sz="2800" dirty="0" smtClean="0">
                <a:solidFill>
                  <a:schemeClr val="bg1"/>
                </a:solidFill>
                <a:latin typeface="Arial" charset="0"/>
                <a:ea typeface="Times New Roman" charset="0"/>
                <a:cs typeface="Times New Roman" charset="0"/>
              </a:rPr>
              <a:t/>
            </a:r>
            <a:br>
              <a:rPr lang="en-US" altLang="zh-CN" sz="2800" dirty="0" smtClean="0">
                <a:solidFill>
                  <a:schemeClr val="bg1"/>
                </a:solidFill>
                <a:latin typeface="Arial" charset="0"/>
                <a:ea typeface="Times New Roman" charset="0"/>
                <a:cs typeface="Times New Roman" charset="0"/>
              </a:rPr>
            </a:br>
            <a:endParaRPr lang="en-US" sz="2800" dirty="0" smtClean="0">
              <a:solidFill>
                <a:schemeClr val="bg1"/>
              </a:solidFill>
              <a:latin typeface="Arial" charset="0"/>
              <a:ea typeface="Times New Roman" charset="0"/>
              <a:cs typeface="Times New Roman" charset="0"/>
            </a:endParaRPr>
          </a:p>
          <a:p>
            <a:pPr marL="342900" indent="-342900">
              <a:lnSpc>
                <a:spcPct val="80000"/>
              </a:lnSpc>
              <a:spcBef>
                <a:spcPct val="20000"/>
              </a:spcBef>
              <a:buFontTx/>
              <a:buChar char="•"/>
            </a:pPr>
            <a:r>
              <a:rPr lang="en-US" sz="2800" dirty="0" smtClean="0">
                <a:solidFill>
                  <a:schemeClr val="bg1"/>
                </a:solidFill>
                <a:latin typeface="Arial" charset="0"/>
                <a:ea typeface="Times New Roman" charset="0"/>
                <a:cs typeface="Times New Roman" charset="0"/>
              </a:rPr>
              <a:t>摩西警告以色列人不</a:t>
            </a:r>
            <a:r>
              <a:rPr lang="zh-CN" altLang="en-US" sz="2800" dirty="0" smtClean="0">
                <a:solidFill>
                  <a:schemeClr val="bg1"/>
                </a:solidFill>
                <a:latin typeface="Arial" charset="0"/>
                <a:ea typeface="Times New Roman" charset="0"/>
                <a:cs typeface="Times New Roman" charset="0"/>
              </a:rPr>
              <a:t>能</a:t>
            </a:r>
            <a:r>
              <a:rPr lang="en-US" sz="2800" dirty="0" smtClean="0">
                <a:solidFill>
                  <a:schemeClr val="bg1"/>
                </a:solidFill>
                <a:latin typeface="Arial" charset="0"/>
                <a:ea typeface="Times New Roman" charset="0"/>
                <a:cs typeface="Times New Roman" charset="0"/>
              </a:rPr>
              <a:t>参加崇拜摩洛和禁止</a:t>
            </a:r>
            <a:r>
              <a:rPr lang="zh-CN" altLang="en-US" sz="2800" dirty="0" smtClean="0">
                <a:solidFill>
                  <a:schemeClr val="bg1"/>
                </a:solidFill>
                <a:latin typeface="Arial" charset="0"/>
                <a:ea typeface="Times New Roman" charset="0"/>
                <a:cs typeface="Times New Roman" charset="0"/>
              </a:rPr>
              <a:t>巴</a:t>
            </a:r>
            <a:r>
              <a:rPr lang="en-US" sz="2800" dirty="0" smtClean="0">
                <a:solidFill>
                  <a:schemeClr val="bg1"/>
                </a:solidFill>
                <a:latin typeface="Arial" charset="0"/>
                <a:ea typeface="Times New Roman" charset="0"/>
                <a:cs typeface="Times New Roman" charset="0"/>
              </a:rPr>
              <a:t>他们的儿女</a:t>
            </a:r>
            <a:r>
              <a:rPr lang="zh-CN" altLang="en-US" sz="2800" dirty="0" smtClean="0">
                <a:solidFill>
                  <a:schemeClr val="bg1"/>
                </a:solidFill>
                <a:latin typeface="Arial" charset="0"/>
                <a:ea typeface="Times New Roman" charset="0"/>
                <a:cs typeface="Times New Roman" charset="0"/>
              </a:rPr>
              <a:t>成为</a:t>
            </a:r>
            <a:r>
              <a:rPr lang="en-US" sz="2800" dirty="0" smtClean="0">
                <a:solidFill>
                  <a:schemeClr val="bg1"/>
                </a:solidFill>
                <a:latin typeface="Arial" charset="0"/>
                <a:ea typeface="Times New Roman" charset="0"/>
                <a:cs typeface="Times New Roman" charset="0"/>
              </a:rPr>
              <a:t>火</a:t>
            </a:r>
            <a:r>
              <a:rPr lang="zh-CN" altLang="en-US" sz="2800" dirty="0" smtClean="0">
                <a:solidFill>
                  <a:schemeClr val="bg1"/>
                </a:solidFill>
                <a:latin typeface="Arial" charset="0"/>
                <a:ea typeface="Times New Roman" charset="0"/>
                <a:cs typeface="Times New Roman" charset="0"/>
              </a:rPr>
              <a:t>祭</a:t>
            </a:r>
            <a:r>
              <a:rPr lang="en-US" sz="2800" dirty="0" smtClean="0">
                <a:solidFill>
                  <a:schemeClr val="bg1"/>
                </a:solidFill>
                <a:latin typeface="Arial" charset="0"/>
                <a:ea typeface="Times New Roman" charset="0"/>
                <a:cs typeface="Times New Roman" charset="0"/>
              </a:rPr>
              <a:t>（利18:21;20:2-5;12:31申18:10-13）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85800" y="304800"/>
            <a:ext cx="7772400" cy="1143000"/>
          </a:xfrm>
        </p:spPr>
        <p:txBody>
          <a:bodyPr/>
          <a:lstStyle/>
          <a:p>
            <a:pPr eaLnBrk="1" hangingPunct="1"/>
            <a:r>
              <a:rPr lang="zh-CN" altLang="en-US" b="1" dirty="0" smtClean="0">
                <a:solidFill>
                  <a:srgbClr val="FFFF66"/>
                </a:solidFill>
                <a:latin typeface="Arial" charset="0"/>
                <a:ea typeface="ＭＳ Ｐゴシック" charset="-128"/>
                <a:cs typeface="ＭＳ Ｐゴシック" charset="-128"/>
              </a:rPr>
              <a:t>宗教仪式</a:t>
            </a:r>
            <a:endParaRPr lang="en-US" b="1" dirty="0">
              <a:solidFill>
                <a:srgbClr val="FFFF66"/>
              </a:solidFill>
              <a:latin typeface="Arial" charset="0"/>
              <a:ea typeface="ＭＳ Ｐゴシック" charset="-128"/>
              <a:cs typeface="ＭＳ Ｐゴシック" charset="-128"/>
            </a:endParaRPr>
          </a:p>
        </p:txBody>
      </p:sp>
      <p:sp>
        <p:nvSpPr>
          <p:cNvPr id="115715"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
        <p:nvSpPr>
          <p:cNvPr id="115716" name="Rectangle 3"/>
          <p:cNvSpPr txBox="1">
            <a:spLocks noChangeArrowheads="1"/>
          </p:cNvSpPr>
          <p:nvPr/>
        </p:nvSpPr>
        <p:spPr bwMode="auto">
          <a:xfrm>
            <a:off x="609600" y="1524000"/>
            <a:ext cx="8001000" cy="51054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dirty="0" smtClean="0">
                <a:solidFill>
                  <a:schemeClr val="bg1"/>
                </a:solidFill>
                <a:latin typeface="Arial" charset="0"/>
                <a:ea typeface="Times New Roman" charset="0"/>
                <a:cs typeface="Times New Roman" charset="0"/>
              </a:rPr>
              <a:t>以色列人</a:t>
            </a:r>
            <a:r>
              <a:rPr lang="zh-CN" altLang="en-US" sz="2800" dirty="0" smtClean="0">
                <a:solidFill>
                  <a:schemeClr val="bg1"/>
                </a:solidFill>
                <a:latin typeface="Arial" charset="0"/>
                <a:ea typeface="Times New Roman" charset="0"/>
                <a:cs typeface="Times New Roman" charset="0"/>
              </a:rPr>
              <a:t>从士师时代一直到</a:t>
            </a:r>
            <a:r>
              <a:rPr lang="en-US" sz="2800" dirty="0" smtClean="0">
                <a:solidFill>
                  <a:schemeClr val="bg1"/>
                </a:solidFill>
                <a:latin typeface="Arial" charset="0"/>
                <a:ea typeface="Times New Roman" charset="0"/>
                <a:cs typeface="Times New Roman" charset="0"/>
              </a:rPr>
              <a:t>，流亡海外的法官，直到</a:t>
            </a:r>
            <a:r>
              <a:rPr lang="zh-CN" altLang="en-US" sz="2800" dirty="0" smtClean="0">
                <a:solidFill>
                  <a:schemeClr val="bg1"/>
                </a:solidFill>
                <a:latin typeface="Arial" charset="0"/>
                <a:ea typeface="Times New Roman" charset="0"/>
                <a:cs typeface="Times New Roman" charset="0"/>
              </a:rPr>
              <a:t>流亡之后惯习</a:t>
            </a:r>
            <a:r>
              <a:rPr lang="en-US" sz="2800" dirty="0" smtClean="0">
                <a:solidFill>
                  <a:schemeClr val="bg1"/>
                </a:solidFill>
                <a:latin typeface="Arial" charset="0"/>
                <a:ea typeface="Times New Roman" charset="0"/>
                <a:cs typeface="Times New Roman" charset="0"/>
              </a:rPr>
              <a:t>亚扪人崇拜</a:t>
            </a:r>
            <a:r>
              <a:rPr lang="zh-CN" altLang="en-US" sz="2800" dirty="0" smtClean="0">
                <a:solidFill>
                  <a:schemeClr val="bg1"/>
                </a:solidFill>
                <a:latin typeface="Arial" charset="0"/>
                <a:ea typeface="Times New Roman" charset="0"/>
                <a:cs typeface="Times New Roman" charset="0"/>
              </a:rPr>
              <a:t>的仪式</a:t>
            </a:r>
            <a:r>
              <a:rPr lang="en-US" sz="2800" dirty="0" smtClean="0">
                <a:solidFill>
                  <a:schemeClr val="bg1"/>
                </a:solidFill>
                <a:latin typeface="Arial" charset="0"/>
                <a:ea typeface="Times New Roman" charset="0"/>
                <a:cs typeface="Times New Roman" charset="0"/>
              </a:rPr>
              <a:t>。</a:t>
            </a:r>
            <a:br>
              <a:rPr lang="en-US" sz="2800" dirty="0" smtClean="0">
                <a:solidFill>
                  <a:schemeClr val="bg1"/>
                </a:solidFill>
                <a:latin typeface="Arial" charset="0"/>
                <a:ea typeface="Times New Roman" charset="0"/>
                <a:cs typeface="Times New Roman" charset="0"/>
              </a:rPr>
            </a:br>
            <a:endParaRPr lang="en-US" sz="2800" dirty="0" smtClean="0">
              <a:solidFill>
                <a:schemeClr val="bg1"/>
              </a:solidFill>
              <a:latin typeface="Arial" charset="0"/>
              <a:ea typeface="Times New Roman" charset="0"/>
              <a:cs typeface="Times New Roman" charset="0"/>
            </a:endParaRPr>
          </a:p>
          <a:p>
            <a:pPr marL="342900" indent="-342900">
              <a:spcBef>
                <a:spcPct val="20000"/>
              </a:spcBef>
              <a:buFontTx/>
              <a:buChar char="•"/>
            </a:pPr>
            <a:r>
              <a:rPr lang="en-US" sz="2800" dirty="0" smtClean="0">
                <a:solidFill>
                  <a:schemeClr val="bg1"/>
                </a:solidFill>
                <a:latin typeface="Arial" charset="0"/>
                <a:ea typeface="Times New Roman" charset="0"/>
                <a:cs typeface="Times New Roman" charset="0"/>
              </a:rPr>
              <a:t>所罗门</a:t>
            </a:r>
            <a:r>
              <a:rPr lang="zh-CN" altLang="en-US" sz="2800" dirty="0" smtClean="0">
                <a:solidFill>
                  <a:schemeClr val="bg1"/>
                </a:solidFill>
                <a:latin typeface="Arial" charset="0"/>
                <a:ea typeface="Times New Roman" charset="0"/>
                <a:cs typeface="Times New Roman" charset="0"/>
              </a:rPr>
              <a:t>和</a:t>
            </a:r>
            <a:r>
              <a:rPr lang="en-US" sz="2800" dirty="0" smtClean="0">
                <a:solidFill>
                  <a:schemeClr val="bg1"/>
                </a:solidFill>
                <a:latin typeface="Arial" charset="0"/>
                <a:ea typeface="Times New Roman" charset="0"/>
                <a:cs typeface="Times New Roman" charset="0"/>
              </a:rPr>
              <a:t>亚扪</a:t>
            </a:r>
            <a:r>
              <a:rPr lang="zh-CN" altLang="en-US" sz="2800" dirty="0" smtClean="0">
                <a:solidFill>
                  <a:schemeClr val="bg1"/>
                </a:solidFill>
                <a:latin typeface="Arial" charset="0"/>
                <a:ea typeface="Times New Roman" charset="0"/>
                <a:cs typeface="Times New Roman" charset="0"/>
              </a:rPr>
              <a:t>女生结婚代表给他们的</a:t>
            </a:r>
            <a:r>
              <a:rPr lang="en-US" sz="2800" dirty="0" smtClean="0">
                <a:solidFill>
                  <a:schemeClr val="bg1"/>
                </a:solidFill>
                <a:latin typeface="Arial" charset="0"/>
                <a:ea typeface="Times New Roman" charset="0"/>
                <a:cs typeface="Times New Roman" charset="0"/>
              </a:rPr>
              <a:t>崇拜皇室批准。他甚至还</a:t>
            </a:r>
            <a:r>
              <a:rPr lang="zh-CN" altLang="en-US" sz="2800" dirty="0" smtClean="0">
                <a:solidFill>
                  <a:schemeClr val="bg1"/>
                </a:solidFill>
                <a:latin typeface="Arial" charset="0"/>
                <a:ea typeface="Times New Roman" charset="0"/>
                <a:cs typeface="Times New Roman" charset="0"/>
              </a:rPr>
              <a:t>为</a:t>
            </a:r>
            <a:r>
              <a:rPr lang="en-US" sz="2800" dirty="0" smtClean="0">
                <a:solidFill>
                  <a:schemeClr val="bg1"/>
                </a:solidFill>
                <a:latin typeface="Arial" charset="0"/>
                <a:ea typeface="Times New Roman" charset="0"/>
                <a:cs typeface="Times New Roman" charset="0"/>
              </a:rPr>
              <a:t>她</a:t>
            </a:r>
            <a:r>
              <a:rPr lang="zh-CN" altLang="en-US" sz="2800" dirty="0" smtClean="0">
                <a:solidFill>
                  <a:schemeClr val="bg1"/>
                </a:solidFill>
                <a:latin typeface="Arial" charset="0"/>
                <a:ea typeface="Times New Roman" charset="0"/>
                <a:cs typeface="Times New Roman" charset="0"/>
              </a:rPr>
              <a:t>在</a:t>
            </a:r>
            <a:r>
              <a:rPr lang="en-US" sz="2800" dirty="0" smtClean="0">
                <a:solidFill>
                  <a:schemeClr val="bg1"/>
                </a:solidFill>
                <a:latin typeface="Arial" charset="0"/>
                <a:ea typeface="Times New Roman" charset="0"/>
                <a:cs typeface="Times New Roman" charset="0"/>
              </a:rPr>
              <a:t>橄榄山建立了</a:t>
            </a:r>
            <a:r>
              <a:rPr lang="zh-CN" altLang="en-US" sz="2800" dirty="0" smtClean="0">
                <a:solidFill>
                  <a:schemeClr val="bg1"/>
                </a:solidFill>
                <a:latin typeface="Arial" charset="0"/>
                <a:ea typeface="Times New Roman" charset="0"/>
                <a:cs typeface="Times New Roman" charset="0"/>
              </a:rPr>
              <a:t>一个高山神庙</a:t>
            </a:r>
            <a:r>
              <a:rPr lang="en-US" sz="2800" dirty="0" smtClean="0">
                <a:solidFill>
                  <a:schemeClr val="bg1"/>
                </a:solidFill>
                <a:latin typeface="Arial" charset="0"/>
                <a:ea typeface="Times New Roman" charset="0"/>
                <a:cs typeface="Times New Roman" charset="0"/>
              </a:rPr>
              <a:t>。</a:t>
            </a:r>
            <a:br>
              <a:rPr lang="en-US" sz="2800" dirty="0" smtClean="0">
                <a:solidFill>
                  <a:schemeClr val="bg1"/>
                </a:solidFill>
                <a:latin typeface="Arial" charset="0"/>
                <a:ea typeface="Times New Roman" charset="0"/>
                <a:cs typeface="Times New Roman" charset="0"/>
              </a:rPr>
            </a:br>
            <a:endParaRPr lang="en-US" sz="2800" dirty="0" smtClean="0">
              <a:solidFill>
                <a:schemeClr val="bg1"/>
              </a:solidFill>
              <a:latin typeface="Arial" charset="0"/>
              <a:ea typeface="Times New Roman" charset="0"/>
              <a:cs typeface="Times New Roman" charset="0"/>
            </a:endParaRPr>
          </a:p>
          <a:p>
            <a:pPr marL="342900" indent="-342900">
              <a:spcBef>
                <a:spcPct val="20000"/>
              </a:spcBef>
              <a:buFontTx/>
              <a:buChar char="•"/>
            </a:pPr>
            <a:r>
              <a:rPr lang="zh-CN" altLang="en-US" sz="2800" dirty="0" smtClean="0">
                <a:solidFill>
                  <a:schemeClr val="bg1"/>
                </a:solidFill>
                <a:latin typeface="Arial" charset="0"/>
                <a:ea typeface="Times New Roman" charset="0"/>
                <a:cs typeface="Times New Roman" charset="0"/>
              </a:rPr>
              <a:t>把</a:t>
            </a:r>
            <a:r>
              <a:rPr lang="en-US" sz="2800" dirty="0" smtClean="0">
                <a:solidFill>
                  <a:schemeClr val="bg1"/>
                </a:solidFill>
                <a:latin typeface="Arial" charset="0"/>
                <a:ea typeface="Times New Roman" charset="0"/>
                <a:cs typeface="Times New Roman" charset="0"/>
              </a:rPr>
              <a:t>儿女传递火中有两种的含义 — 穿行火或</a:t>
            </a:r>
            <a:r>
              <a:rPr lang="zh-CN" altLang="en-US" sz="2800" dirty="0" smtClean="0">
                <a:solidFill>
                  <a:schemeClr val="bg1"/>
                </a:solidFill>
                <a:latin typeface="Arial" charset="0"/>
                <a:ea typeface="Times New Roman" charset="0"/>
                <a:cs typeface="Times New Roman" charset="0"/>
              </a:rPr>
              <a:t>献</a:t>
            </a:r>
            <a:r>
              <a:rPr lang="en-US" sz="2800" dirty="0" smtClean="0">
                <a:solidFill>
                  <a:schemeClr val="bg1"/>
                </a:solidFill>
                <a:latin typeface="Arial" charset="0"/>
                <a:ea typeface="Times New Roman" charset="0"/>
                <a:cs typeface="Times New Roman" charset="0"/>
              </a:rPr>
              <a:t>儿童</a:t>
            </a:r>
            <a:r>
              <a:rPr lang="zh-CN" altLang="en-US" sz="2800" dirty="0" smtClean="0">
                <a:solidFill>
                  <a:schemeClr val="bg1"/>
                </a:solidFill>
                <a:latin typeface="Arial" charset="0"/>
                <a:ea typeface="Times New Roman" charset="0"/>
                <a:cs typeface="Times New Roman" charset="0"/>
              </a:rPr>
              <a:t>活祭</a:t>
            </a:r>
            <a:r>
              <a:rPr lang="en-US" sz="2800" dirty="0" smtClean="0">
                <a:solidFill>
                  <a:schemeClr val="bg1"/>
                </a:solidFill>
                <a:latin typeface="Arial" charset="0"/>
                <a:ea typeface="Times New Roman" charset="0"/>
                <a:cs typeface="Times New Roman" charset="0"/>
              </a:rPr>
              <a:t>。</a:t>
            </a:r>
            <a:r>
              <a:rPr lang="zh-CN" altLang="en-US" sz="2800" dirty="0" smtClean="0">
                <a:solidFill>
                  <a:schemeClr val="bg1"/>
                </a:solidFill>
                <a:latin typeface="Arial" charset="0"/>
                <a:ea typeface="Times New Roman" charset="0"/>
                <a:cs typeface="Times New Roman" charset="0"/>
              </a:rPr>
              <a:t>虽然</a:t>
            </a:r>
            <a:r>
              <a:rPr lang="en-US" sz="2800" dirty="0" smtClean="0">
                <a:solidFill>
                  <a:schemeClr val="bg1"/>
                </a:solidFill>
                <a:latin typeface="Arial" charset="0"/>
                <a:ea typeface="Times New Roman" charset="0"/>
                <a:cs typeface="Times New Roman" charset="0"/>
              </a:rPr>
              <a:t>后者</a:t>
            </a:r>
            <a:r>
              <a:rPr lang="zh-CN" altLang="en-US" sz="2800" dirty="0" smtClean="0">
                <a:solidFill>
                  <a:schemeClr val="bg1"/>
                </a:solidFill>
                <a:latin typeface="Arial" charset="0"/>
                <a:ea typeface="Times New Roman" charset="0"/>
                <a:cs typeface="Times New Roman" charset="0"/>
              </a:rPr>
              <a:t>的意思</a:t>
            </a:r>
            <a:r>
              <a:rPr lang="en-US" sz="2800" dirty="0" smtClean="0">
                <a:solidFill>
                  <a:schemeClr val="bg1"/>
                </a:solidFill>
                <a:latin typeface="Arial" charset="0"/>
                <a:ea typeface="Times New Roman" charset="0"/>
                <a:cs typeface="Times New Roman" charset="0"/>
              </a:rPr>
              <a:t>可能</a:t>
            </a:r>
            <a:r>
              <a:rPr lang="zh-CN" altLang="en-US" sz="2800" dirty="0" smtClean="0">
                <a:solidFill>
                  <a:schemeClr val="bg1"/>
                </a:solidFill>
                <a:latin typeface="Arial" charset="0"/>
                <a:ea typeface="Times New Roman" charset="0"/>
                <a:cs typeface="Times New Roman" charset="0"/>
              </a:rPr>
              <a:t>性比较高，但</a:t>
            </a:r>
            <a:r>
              <a:rPr lang="en-US" sz="2800" dirty="0" smtClean="0">
                <a:solidFill>
                  <a:schemeClr val="bg1"/>
                </a:solidFill>
                <a:latin typeface="Arial" charset="0"/>
                <a:ea typeface="Times New Roman" charset="0"/>
                <a:cs typeface="Times New Roman" charset="0"/>
              </a:rPr>
              <a:t>两</a:t>
            </a:r>
            <a:r>
              <a:rPr lang="zh-CN" altLang="en-US" sz="2800" dirty="0" smtClean="0">
                <a:solidFill>
                  <a:schemeClr val="bg1"/>
                </a:solidFill>
                <a:latin typeface="Arial" charset="0"/>
                <a:ea typeface="Times New Roman" charset="0"/>
                <a:cs typeface="Times New Roman" charset="0"/>
              </a:rPr>
              <a:t>个行为</a:t>
            </a:r>
            <a:r>
              <a:rPr lang="en-US" sz="2800" dirty="0" smtClean="0">
                <a:solidFill>
                  <a:schemeClr val="bg1"/>
                </a:solidFill>
                <a:latin typeface="Arial" charset="0"/>
                <a:ea typeface="Times New Roman" charset="0"/>
                <a:cs typeface="Times New Roman" charset="0"/>
              </a:rPr>
              <a:t>都是神所憎恶的</a:t>
            </a:r>
            <a:r>
              <a:rPr lang="zh-CN" altLang="en-US" sz="2800" dirty="0" smtClean="0">
                <a:solidFill>
                  <a:schemeClr val="bg1"/>
                </a:solidFill>
                <a:latin typeface="Arial" charset="0"/>
                <a:ea typeface="Times New Roman" charset="0"/>
                <a:cs typeface="Times New Roman" charset="0"/>
              </a:rPr>
              <a:t>。</a:t>
            </a:r>
            <a:endParaRPr lang="en-US" sz="2800" dirty="0">
              <a:solidFill>
                <a:schemeClr val="bg1"/>
              </a:solidFill>
              <a:latin typeface="Arial"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srcRect/>
          <a:stretch>
            <a:fillRect/>
          </a:stretch>
        </p:blipFill>
        <p:spPr bwMode="auto">
          <a:xfrm>
            <a:off x="7315200" y="4648200"/>
            <a:ext cx="741363" cy="2209800"/>
          </a:xfrm>
          <a:prstGeom prst="rect">
            <a:avLst/>
          </a:prstGeom>
          <a:noFill/>
          <a:ln w="9525">
            <a:noFill/>
            <a:miter lim="800000"/>
            <a:headEnd/>
            <a:tailEnd/>
          </a:ln>
        </p:spPr>
      </p:pic>
      <p:pic>
        <p:nvPicPr>
          <p:cNvPr id="117763" name="Picture 3"/>
          <p:cNvPicPr>
            <a:picLocks noChangeAspect="1" noChangeArrowheads="1"/>
          </p:cNvPicPr>
          <p:nvPr/>
        </p:nvPicPr>
        <p:blipFill>
          <a:blip r:embed="rId4"/>
          <a:srcRect t="10715"/>
          <a:stretch>
            <a:fillRect/>
          </a:stretch>
        </p:blipFill>
        <p:spPr bwMode="auto">
          <a:xfrm>
            <a:off x="228600" y="2743200"/>
            <a:ext cx="2500313" cy="3810000"/>
          </a:xfrm>
          <a:prstGeom prst="rect">
            <a:avLst/>
          </a:prstGeom>
          <a:noFill/>
          <a:ln w="9525">
            <a:noFill/>
            <a:miter lim="800000"/>
            <a:headEnd/>
            <a:tailEnd/>
          </a:ln>
        </p:spPr>
      </p:pic>
      <p:pic>
        <p:nvPicPr>
          <p:cNvPr id="117764" name="Picture 4"/>
          <p:cNvPicPr>
            <a:picLocks noChangeAspect="1" noChangeArrowheads="1"/>
          </p:cNvPicPr>
          <p:nvPr/>
        </p:nvPicPr>
        <p:blipFill>
          <a:blip r:embed="rId5"/>
          <a:srcRect/>
          <a:stretch>
            <a:fillRect/>
          </a:stretch>
        </p:blipFill>
        <p:spPr bwMode="auto">
          <a:xfrm>
            <a:off x="6553200" y="1219200"/>
            <a:ext cx="2366963" cy="3162300"/>
          </a:xfrm>
          <a:prstGeom prst="rect">
            <a:avLst/>
          </a:prstGeom>
          <a:noFill/>
          <a:ln w="9525">
            <a:noFill/>
            <a:miter lim="800000"/>
            <a:headEnd/>
            <a:tailEnd/>
          </a:ln>
        </p:spPr>
      </p:pic>
      <p:pic>
        <p:nvPicPr>
          <p:cNvPr id="117765" name="Picture 5"/>
          <p:cNvPicPr>
            <a:picLocks noChangeAspect="1" noChangeArrowheads="1"/>
          </p:cNvPicPr>
          <p:nvPr/>
        </p:nvPicPr>
        <p:blipFill>
          <a:blip r:embed="rId6"/>
          <a:srcRect/>
          <a:stretch>
            <a:fillRect/>
          </a:stretch>
        </p:blipFill>
        <p:spPr bwMode="auto">
          <a:xfrm>
            <a:off x="3048000" y="1676400"/>
            <a:ext cx="3178175" cy="3733800"/>
          </a:xfrm>
          <a:prstGeom prst="rect">
            <a:avLst/>
          </a:prstGeom>
          <a:noFill/>
          <a:ln w="9525">
            <a:noFill/>
            <a:miter lim="800000"/>
            <a:headEnd/>
            <a:tailEnd/>
          </a:ln>
        </p:spPr>
      </p:pic>
      <p:sp>
        <p:nvSpPr>
          <p:cNvPr id="117766" name="Text Box 7"/>
          <p:cNvSpPr txBox="1">
            <a:spLocks noChangeArrowheads="1"/>
          </p:cNvSpPr>
          <p:nvPr/>
        </p:nvSpPr>
        <p:spPr bwMode="auto">
          <a:xfrm>
            <a:off x="304800" y="1066800"/>
            <a:ext cx="2514600" cy="1200328"/>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b="1" dirty="0" smtClean="0">
                <a:solidFill>
                  <a:schemeClr val="bg1"/>
                </a:solidFill>
                <a:latin typeface="Arial" charset="0"/>
                <a:ea typeface="Times New Roman" charset="0"/>
                <a:cs typeface="Times New Roman" charset="0"/>
              </a:rPr>
              <a:t>亚扪人的神雕像常带有公羊的角或裸体</a:t>
            </a:r>
            <a:endParaRPr lang="en-US" b="1" dirty="0">
              <a:solidFill>
                <a:schemeClr val="bg1"/>
              </a:solidFill>
              <a:latin typeface="Arial" charset="0"/>
              <a:ea typeface="Times New Roman" charset="0"/>
              <a:cs typeface="Times New Roman" charset="0"/>
            </a:endParaRPr>
          </a:p>
        </p:txBody>
      </p:sp>
      <p:sp>
        <p:nvSpPr>
          <p:cNvPr id="117767"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
        <p:nvSpPr>
          <p:cNvPr id="2" name="Title 1"/>
          <p:cNvSpPr>
            <a:spLocks noGrp="1"/>
          </p:cNvSpPr>
          <p:nvPr>
            <p:ph type="title" idx="4294967295"/>
          </p:nvPr>
        </p:nvSpPr>
        <p:spPr>
          <a:xfrm>
            <a:off x="609600" y="0"/>
            <a:ext cx="7772400" cy="1143000"/>
          </a:xfrm>
        </p:spPr>
        <p:txBody>
          <a:bodyPr/>
          <a:lstStyle/>
          <a:p>
            <a:pPr eaLnBrk="1" hangingPunct="1"/>
            <a:r>
              <a:rPr lang="zh-CN" altLang="en-US" b="1" dirty="0" smtClean="0">
                <a:solidFill>
                  <a:srgbClr val="FFFF66"/>
                </a:solidFill>
                <a:latin typeface="Arial" charset="0"/>
                <a:ea typeface="ＭＳ Ｐゴシック" charset="-128"/>
                <a:cs typeface="ＭＳ Ｐゴシック" charset="-128"/>
              </a:rPr>
              <a:t>宗教仪式</a:t>
            </a:r>
            <a:endParaRPr lang="en-US" sz="48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609600"/>
            <a:ext cx="7772400" cy="944563"/>
          </a:xfrm>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宗教仪式</a:t>
            </a:r>
            <a:endParaRPr lang="en-US" sz="4000" b="1" dirty="0">
              <a:solidFill>
                <a:srgbClr val="FFFF66"/>
              </a:solidFill>
              <a:latin typeface="Arial" charset="0"/>
              <a:ea typeface="ＭＳ Ｐゴシック" charset="-128"/>
              <a:cs typeface="ＭＳ Ｐゴシック" charset="-128"/>
            </a:endParaRPr>
          </a:p>
        </p:txBody>
      </p:sp>
      <p:pic>
        <p:nvPicPr>
          <p:cNvPr id="119811" name="Picture 3" descr="Citadel"/>
          <p:cNvPicPr>
            <a:picLocks noGrp="1" noChangeAspect="1" noChangeArrowheads="1"/>
          </p:cNvPicPr>
          <p:nvPr>
            <p:ph idx="1"/>
          </p:nvPr>
        </p:nvPicPr>
        <p:blipFill>
          <a:blip r:embed="rId3"/>
          <a:srcRect/>
          <a:stretch>
            <a:fillRect/>
          </a:stretch>
        </p:blipFill>
        <p:spPr>
          <a:xfrm>
            <a:off x="685800" y="1981200"/>
            <a:ext cx="3571875" cy="4364038"/>
          </a:xfrm>
          <a:noFill/>
        </p:spPr>
      </p:pic>
      <p:sp>
        <p:nvSpPr>
          <p:cNvPr id="119812" name="Text Box 4"/>
          <p:cNvSpPr txBox="1">
            <a:spLocks noChangeArrowheads="1"/>
          </p:cNvSpPr>
          <p:nvPr/>
        </p:nvSpPr>
        <p:spPr bwMode="auto">
          <a:xfrm>
            <a:off x="4876800" y="2057400"/>
            <a:ext cx="3962400" cy="4093428"/>
          </a:xfrm>
          <a:prstGeom prst="rect">
            <a:avLst/>
          </a:prstGeom>
          <a:noFill/>
          <a:ln w="9525">
            <a:noFill/>
            <a:miter lim="800000"/>
            <a:headEnd/>
            <a:tailEnd/>
          </a:ln>
        </p:spPr>
        <p:txBody>
          <a:bodyPr>
            <a:prstTxWarp prst="textNoShape">
              <a:avLst/>
            </a:prstTxWarp>
            <a:spAutoFit/>
          </a:bodyPr>
          <a:lstStyle/>
          <a:p>
            <a:pPr>
              <a:spcBef>
                <a:spcPct val="50000"/>
              </a:spcBef>
            </a:pPr>
            <a:r>
              <a:rPr lang="en-US" sz="2500" b="1" i="1" dirty="0" err="1">
                <a:solidFill>
                  <a:schemeClr val="bg1"/>
                </a:solidFill>
                <a:latin typeface="ＭＳ Ｐゴシック"/>
                <a:ea typeface="ＭＳ Ｐゴシック"/>
                <a:cs typeface="ＭＳ Ｐゴシック"/>
              </a:rPr>
              <a:t>Milkom</a:t>
            </a:r>
            <a:r>
              <a:rPr lang="en-US" sz="2500" b="1" i="1" dirty="0" smtClean="0">
                <a:solidFill>
                  <a:schemeClr val="bg1"/>
                </a:solidFill>
                <a:latin typeface="ＭＳ Ｐゴシック"/>
                <a:ea typeface="ＭＳ Ｐゴシック"/>
                <a:cs typeface="ＭＳ Ｐゴシック"/>
              </a:rPr>
              <a:t>, ，他已经为你打造选区入口[ ] 所有威胁你的人必定</a:t>
            </a:r>
            <a:r>
              <a:rPr lang="zh-CN" altLang="en-US" sz="2500" b="1" i="1" dirty="0" smtClean="0">
                <a:solidFill>
                  <a:schemeClr val="bg1"/>
                </a:solidFill>
                <a:latin typeface="ＭＳ Ｐゴシック"/>
                <a:ea typeface="ＭＳ Ｐゴシック"/>
                <a:cs typeface="ＭＳ Ｐゴシック"/>
              </a:rPr>
              <a:t>被杀</a:t>
            </a:r>
            <a:r>
              <a:rPr lang="en-US" sz="2500" b="1" i="1" dirty="0" smtClean="0">
                <a:solidFill>
                  <a:schemeClr val="bg1"/>
                </a:solidFill>
                <a:latin typeface="ＭＳ Ｐゴシック"/>
                <a:ea typeface="ＭＳ Ｐゴシック"/>
                <a:cs typeface="ＭＳ Ｐゴシック"/>
              </a:rPr>
              <a:t>， [ ] </a:t>
            </a:r>
            <a:r>
              <a:rPr lang="zh-CN" altLang="en-US" sz="2500" b="1" i="1" dirty="0" smtClean="0">
                <a:solidFill>
                  <a:schemeClr val="bg1"/>
                </a:solidFill>
                <a:latin typeface="ＭＳ Ｐゴシック"/>
                <a:ea typeface="ＭＳ Ｐゴシック"/>
                <a:cs typeface="ＭＳ Ｐゴシック"/>
              </a:rPr>
              <a:t>我也必定抹杀，</a:t>
            </a:r>
            <a:r>
              <a:rPr lang="en-US" sz="2500" b="1" i="1" dirty="0" smtClean="0">
                <a:solidFill>
                  <a:schemeClr val="bg1"/>
                </a:solidFill>
                <a:latin typeface="ＭＳ Ｐゴシック"/>
                <a:ea typeface="ＭＳ Ｐゴシック"/>
                <a:cs typeface="ＭＳ Ｐゴシック"/>
              </a:rPr>
              <a:t> 和所有进入[ ] </a:t>
            </a:r>
            <a:r>
              <a:rPr lang="en-US" sz="2500" b="1" i="1" dirty="0" err="1" smtClean="0">
                <a:solidFill>
                  <a:schemeClr val="bg1"/>
                </a:solidFill>
                <a:latin typeface="ＭＳ Ｐゴシック"/>
                <a:ea typeface="ＭＳ Ｐゴシック"/>
                <a:cs typeface="ＭＳ Ｐゴシック"/>
              </a:rPr>
              <a:t>将挂在其门装饰[]将提供在其门廊</a:t>
            </a:r>
            <a:r>
              <a:rPr lang="en-US" sz="2500" b="1" i="1" dirty="0" smtClean="0">
                <a:solidFill>
                  <a:schemeClr val="bg1"/>
                </a:solidFill>
                <a:latin typeface="ＭＳ Ｐゴシック"/>
                <a:ea typeface="ＭＳ Ｐゴシック"/>
                <a:cs typeface="ＭＳ Ｐゴシック"/>
              </a:rPr>
              <a:t>[ ]和平与和平... [ </a:t>
            </a:r>
            <a:r>
              <a:rPr lang="en-US" sz="2500" b="1" i="1" dirty="0">
                <a:solidFill>
                  <a:schemeClr val="bg1"/>
                </a:solidFill>
                <a:latin typeface="ＭＳ Ｐゴシック"/>
                <a:ea typeface="ＭＳ Ｐゴシック"/>
                <a:cs typeface="ＭＳ Ｐゴシック"/>
              </a:rPr>
              <a:t>]</a:t>
            </a:r>
            <a:r>
              <a:rPr lang="en-US" sz="2500" b="1" i="1" dirty="0" smtClean="0">
                <a:solidFill>
                  <a:schemeClr val="bg1"/>
                </a:solidFill>
                <a:latin typeface="ＭＳ Ｐゴシック"/>
                <a:ea typeface="ＭＳ Ｐゴシック"/>
                <a:cs typeface="ＭＳ Ｐゴシック"/>
              </a:rPr>
              <a:t> </a:t>
            </a:r>
            <a:r>
              <a:rPr lang="zh-CN" altLang="en-US" sz="2500" b="1" i="1" dirty="0" smtClean="0">
                <a:solidFill>
                  <a:schemeClr val="bg1"/>
                </a:solidFill>
                <a:latin typeface="ＭＳ Ｐゴシック"/>
                <a:ea typeface="ＭＳ Ｐゴシック"/>
                <a:cs typeface="ＭＳ Ｐゴシック"/>
              </a:rPr>
              <a:t>在它的支柱中公平的人会居住</a:t>
            </a:r>
            <a:r>
              <a:rPr lang="en-US" sz="2500" b="1" i="1" dirty="0" smtClean="0">
                <a:solidFill>
                  <a:schemeClr val="bg1"/>
                </a:solidFill>
                <a:latin typeface="ＭＳ Ｐゴシック"/>
                <a:ea typeface="ＭＳ Ｐゴシック"/>
                <a:cs typeface="ＭＳ Ｐゴシック"/>
              </a:rPr>
              <a:t> </a:t>
            </a:r>
            <a:r>
              <a:rPr lang="en-US" sz="2500" b="1" i="1" dirty="0">
                <a:solidFill>
                  <a:schemeClr val="bg1"/>
                </a:solidFill>
                <a:latin typeface="ＭＳ Ｐゴシック"/>
                <a:ea typeface="ＭＳ Ｐゴシック"/>
                <a:cs typeface="ＭＳ Ｐゴシック"/>
              </a:rPr>
              <a:t>[ </a:t>
            </a:r>
            <a:r>
              <a:rPr lang="en-US" sz="2500" b="1" i="1" dirty="0" smtClean="0">
                <a:solidFill>
                  <a:schemeClr val="bg1"/>
                </a:solidFill>
                <a:latin typeface="ＭＳ Ｐゴシック"/>
                <a:ea typeface="ＭＳ Ｐゴシック"/>
                <a:cs typeface="ＭＳ Ｐゴシック"/>
              </a:rPr>
              <a:t>] </a:t>
            </a:r>
            <a:r>
              <a:rPr lang="zh-CN" altLang="en-US" sz="2500" b="1" i="1" dirty="0" smtClean="0">
                <a:solidFill>
                  <a:schemeClr val="bg1"/>
                </a:solidFill>
                <a:latin typeface="ＭＳ Ｐゴシック"/>
                <a:ea typeface="ＭＳ Ｐゴシック"/>
                <a:cs typeface="ＭＳ Ｐゴシック"/>
              </a:rPr>
              <a:t>它的们上会挂着装饰</a:t>
            </a:r>
            <a:r>
              <a:rPr lang="en-US" sz="2500" b="1" i="1" dirty="0" smtClean="0">
                <a:solidFill>
                  <a:schemeClr val="bg1"/>
                </a:solidFill>
                <a:latin typeface="ＭＳ Ｐゴシック"/>
                <a:ea typeface="ＭＳ Ｐゴシック"/>
                <a:cs typeface="ＭＳ Ｐゴシック"/>
              </a:rPr>
              <a:t>[ </a:t>
            </a:r>
            <a:r>
              <a:rPr lang="en-US" sz="2500" b="1" i="1" dirty="0">
                <a:solidFill>
                  <a:schemeClr val="bg1"/>
                </a:solidFill>
                <a:latin typeface="ＭＳ Ｐゴシック"/>
                <a:ea typeface="ＭＳ Ｐゴシック"/>
                <a:cs typeface="ＭＳ Ｐゴシック"/>
              </a:rPr>
              <a:t>]</a:t>
            </a:r>
            <a:r>
              <a:rPr lang="en-US" sz="2500" b="1" i="1" dirty="0" smtClean="0">
                <a:solidFill>
                  <a:schemeClr val="bg1"/>
                </a:solidFill>
                <a:latin typeface="ＭＳ Ｐゴシック"/>
                <a:ea typeface="ＭＳ Ｐゴシック"/>
                <a:cs typeface="ＭＳ Ｐゴシック"/>
              </a:rPr>
              <a:t> </a:t>
            </a:r>
            <a:r>
              <a:rPr lang="zh-CN" altLang="en-US" sz="2500" b="1" i="1" dirty="0" smtClean="0">
                <a:solidFill>
                  <a:schemeClr val="bg1"/>
                </a:solidFill>
                <a:latin typeface="ＭＳ Ｐゴシック"/>
                <a:ea typeface="ＭＳ Ｐゴシック"/>
                <a:cs typeface="ＭＳ Ｐゴシック"/>
              </a:rPr>
              <a:t>它的门廊内会献上</a:t>
            </a:r>
            <a:r>
              <a:rPr lang="en-US" altLang="zh-CN" sz="2500" b="1" i="1" dirty="0" smtClean="0">
                <a:solidFill>
                  <a:schemeClr val="bg1"/>
                </a:solidFill>
                <a:latin typeface="ＭＳ Ｐゴシック"/>
                <a:ea typeface="ＭＳ Ｐゴシック"/>
                <a:cs typeface="ＭＳ Ｐゴシック"/>
              </a:rPr>
              <a:t> </a:t>
            </a:r>
            <a:r>
              <a:rPr lang="en-US" sz="2500" b="1" i="1" dirty="0" smtClean="0">
                <a:solidFill>
                  <a:schemeClr val="bg1"/>
                </a:solidFill>
                <a:latin typeface="ＭＳ Ｐゴシック"/>
                <a:ea typeface="ＭＳ Ｐゴシック"/>
                <a:cs typeface="ＭＳ Ｐゴシック"/>
              </a:rPr>
              <a:t>[ </a:t>
            </a:r>
            <a:r>
              <a:rPr lang="en-US" sz="2500" b="1" i="1" dirty="0">
                <a:solidFill>
                  <a:schemeClr val="bg1"/>
                </a:solidFill>
                <a:latin typeface="ＭＳ Ｐゴシック"/>
                <a:ea typeface="ＭＳ Ｐゴシック"/>
                <a:cs typeface="ＭＳ Ｐゴシック"/>
              </a:rPr>
              <a:t>]</a:t>
            </a:r>
            <a:r>
              <a:rPr lang="en-US" sz="2500" b="1" i="1" dirty="0" smtClean="0">
                <a:solidFill>
                  <a:schemeClr val="bg1"/>
                </a:solidFill>
                <a:latin typeface="ＭＳ Ｐゴシック"/>
                <a:ea typeface="ＭＳ Ｐゴシック"/>
                <a:cs typeface="ＭＳ Ｐゴシック"/>
              </a:rPr>
              <a:t> </a:t>
            </a:r>
            <a:r>
              <a:rPr lang="zh-CN" altLang="en-US" sz="2500" b="1" i="1" dirty="0" smtClean="0">
                <a:solidFill>
                  <a:schemeClr val="bg1"/>
                </a:solidFill>
                <a:latin typeface="ＭＳ Ｐゴシック"/>
                <a:ea typeface="ＭＳ Ｐゴシック"/>
                <a:cs typeface="ＭＳ Ｐゴシック"/>
              </a:rPr>
              <a:t>平安赐予你</a:t>
            </a:r>
            <a:r>
              <a:rPr lang="en-US" sz="2500" b="1" i="1" dirty="0" smtClean="0">
                <a:solidFill>
                  <a:schemeClr val="bg1"/>
                </a:solidFill>
                <a:latin typeface="ＭＳ Ｐゴシック"/>
                <a:ea typeface="ＭＳ Ｐゴシック"/>
                <a:cs typeface="ＭＳ Ｐゴシック"/>
              </a:rPr>
              <a:t>.</a:t>
            </a:r>
            <a:r>
              <a:rPr lang="en-US" sz="2500" b="1" i="1" dirty="0">
                <a:solidFill>
                  <a:schemeClr val="bg1"/>
                </a:solidFill>
                <a:latin typeface="ＭＳ Ｐゴシック"/>
                <a:ea typeface="ＭＳ Ｐゴシック"/>
                <a:cs typeface="ＭＳ Ｐゴシック"/>
              </a:rPr>
              <a:t>..</a:t>
            </a:r>
          </a:p>
        </p:txBody>
      </p:sp>
      <p:sp>
        <p:nvSpPr>
          <p:cNvPr id="119813" name="Text Box 5"/>
          <p:cNvSpPr txBox="1">
            <a:spLocks noChangeArrowheads="1"/>
          </p:cNvSpPr>
          <p:nvPr/>
        </p:nvSpPr>
        <p:spPr bwMode="auto">
          <a:xfrm>
            <a:off x="2667000" y="1295400"/>
            <a:ext cx="3810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a:latin typeface="Arial" charset="0"/>
                <a:ea typeface="Arial" charset="0"/>
                <a:cs typeface="Arial" charset="0"/>
              </a:rPr>
              <a:t>  </a:t>
            </a:r>
            <a:r>
              <a:rPr lang="en-US" b="1">
                <a:ea typeface="Times New Roman" charset="0"/>
                <a:cs typeface="Times New Roman" charset="0"/>
              </a:rPr>
              <a:t>The Amman Citadel</a:t>
            </a:r>
          </a:p>
        </p:txBody>
      </p:sp>
      <p:sp>
        <p:nvSpPr>
          <p:cNvPr id="119814"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4" name="Picture 4" descr="Lot at Zoar"/>
          <p:cNvPicPr>
            <a:picLocks noChangeAspect="1" noChangeArrowheads="1"/>
          </p:cNvPicPr>
          <p:nvPr/>
        </p:nvPicPr>
        <p:blipFill>
          <a:blip r:embed="rId3"/>
          <a:srcRect/>
          <a:stretch>
            <a:fillRect/>
          </a:stretch>
        </p:blipFill>
        <p:spPr bwMode="auto">
          <a:xfrm>
            <a:off x="685800" y="1981200"/>
            <a:ext cx="7315200" cy="4389438"/>
          </a:xfrm>
          <a:prstGeom prst="rect">
            <a:avLst/>
          </a:prstGeom>
          <a:noFill/>
          <a:ln w="9525">
            <a:noFill/>
            <a:miter lim="800000"/>
            <a:headEnd/>
            <a:tailEnd/>
          </a:ln>
        </p:spPr>
      </p:pic>
      <p:sp>
        <p:nvSpPr>
          <p:cNvPr id="49155" name="Title 1"/>
          <p:cNvSpPr>
            <a:spLocks noGrp="1"/>
          </p:cNvSpPr>
          <p:nvPr>
            <p:ph type="title" idx="4294967295"/>
          </p:nvPr>
        </p:nvSpPr>
        <p:spPr>
          <a:xfrm>
            <a:off x="685800" y="609600"/>
            <a:ext cx="7772400" cy="914400"/>
          </a:xfrm>
        </p:spPr>
        <p:txBody>
          <a:bodyPr/>
          <a:lstStyle/>
          <a:p>
            <a:pPr algn="l"/>
            <a:r>
              <a:rPr lang="zh-CN" altLang="en-US" dirty="0" smtClean="0">
                <a:solidFill>
                  <a:srgbClr val="FFFFFF"/>
                </a:solidFill>
                <a:latin typeface="Arial" charset="0"/>
                <a:ea typeface="ＭＳ Ｐゴシック" charset="-128"/>
              </a:rPr>
              <a:t>他们是谁呢？</a:t>
            </a:r>
            <a:endParaRPr lang="en-US" dirty="0">
              <a:solidFill>
                <a:srgbClr val="FFFFFF"/>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2"/>
          <p:cNvPicPr>
            <a:picLocks noGrp="1" noChangeAspect="1" noChangeArrowheads="1"/>
          </p:cNvPicPr>
          <p:nvPr>
            <p:ph type="body" idx="1"/>
          </p:nvPr>
        </p:nvPicPr>
        <p:blipFill>
          <a:blip r:embed="rId3"/>
          <a:srcRect/>
          <a:stretch>
            <a:fillRect/>
          </a:stretch>
        </p:blipFill>
        <p:spPr>
          <a:xfrm>
            <a:off x="1143000" y="1143000"/>
            <a:ext cx="6837363" cy="3765550"/>
          </a:xfrm>
          <a:noFill/>
        </p:spPr>
      </p:pic>
      <p:sp>
        <p:nvSpPr>
          <p:cNvPr id="121859" name="Text Box 4"/>
          <p:cNvSpPr txBox="1">
            <a:spLocks noChangeArrowheads="1"/>
          </p:cNvSpPr>
          <p:nvPr/>
        </p:nvSpPr>
        <p:spPr bwMode="auto">
          <a:xfrm>
            <a:off x="152400" y="5029200"/>
            <a:ext cx="8991600" cy="1384995"/>
          </a:xfrm>
          <a:prstGeom prst="rect">
            <a:avLst/>
          </a:prstGeom>
          <a:noFill/>
          <a:ln w="9525">
            <a:noFill/>
            <a:miter lim="800000"/>
            <a:headEnd/>
            <a:tailEnd/>
          </a:ln>
        </p:spPr>
        <p:txBody>
          <a:bodyPr>
            <a:prstTxWarp prst="textNoShape">
              <a:avLst/>
            </a:prstTxWarp>
            <a:spAutoFit/>
          </a:bodyPr>
          <a:lstStyle/>
          <a:p>
            <a:pPr algn="ctr">
              <a:spcBef>
                <a:spcPct val="50000"/>
              </a:spcBef>
            </a:pPr>
            <a:r>
              <a:rPr lang="zh-CN" altLang="en-US" b="1" dirty="0" smtClean="0">
                <a:solidFill>
                  <a:schemeClr val="bg1"/>
                </a:solidFill>
                <a:latin typeface="Arial" charset="0"/>
                <a:ea typeface="Times New Roman" charset="0"/>
                <a:cs typeface="Times New Roman" charset="0"/>
              </a:rPr>
              <a:t>南北耶路撒冷的欣嫩谷</a:t>
            </a:r>
            <a:endParaRPr lang="en-US" b="1" dirty="0" smtClean="0">
              <a:solidFill>
                <a:schemeClr val="bg1"/>
              </a:solidFill>
              <a:latin typeface="Arial" charset="0"/>
              <a:ea typeface="Times New Roman" charset="0"/>
              <a:cs typeface="Times New Roman" charset="0"/>
            </a:endParaRPr>
          </a:p>
          <a:p>
            <a:pPr algn="ctr">
              <a:spcBef>
                <a:spcPct val="50000"/>
              </a:spcBef>
            </a:pPr>
            <a:r>
              <a:rPr lang="en-US" b="1" dirty="0" smtClean="0">
                <a:solidFill>
                  <a:schemeClr val="bg1"/>
                </a:solidFill>
                <a:latin typeface="Arial" charset="0"/>
                <a:ea typeface="Times New Roman" charset="0"/>
                <a:cs typeface="Times New Roman" charset="0"/>
              </a:rPr>
              <a:t>在耶利米的时代，以色列人崇拜要求</a:t>
            </a:r>
            <a:r>
              <a:rPr lang="zh-CN" altLang="en-US" b="1" dirty="0" smtClean="0">
                <a:solidFill>
                  <a:schemeClr val="bg1"/>
                </a:solidFill>
                <a:latin typeface="Arial" charset="0"/>
                <a:ea typeface="Times New Roman" charset="0"/>
                <a:cs typeface="Times New Roman" charset="0"/>
              </a:rPr>
              <a:t>儿童活祭的</a:t>
            </a:r>
            <a:r>
              <a:rPr lang="en-US" b="1" dirty="0" smtClean="0">
                <a:solidFill>
                  <a:schemeClr val="bg1"/>
                </a:solidFill>
                <a:latin typeface="Arial" charset="0"/>
                <a:ea typeface="Times New Roman" charset="0"/>
                <a:cs typeface="Times New Roman" charset="0"/>
              </a:rPr>
              <a:t>摩洛神 </a:t>
            </a:r>
            <a:br>
              <a:rPr lang="en-US" b="1" dirty="0" smtClean="0">
                <a:solidFill>
                  <a:schemeClr val="bg1"/>
                </a:solidFill>
                <a:latin typeface="Arial" charset="0"/>
                <a:ea typeface="Times New Roman" charset="0"/>
                <a:cs typeface="Times New Roman" charset="0"/>
              </a:rPr>
            </a:br>
            <a:r>
              <a:rPr lang="zh-CN" altLang="en-US" b="1" dirty="0" smtClean="0">
                <a:solidFill>
                  <a:schemeClr val="bg1"/>
                </a:solidFill>
                <a:latin typeface="Arial" charset="0"/>
                <a:ea typeface="Times New Roman" charset="0"/>
                <a:cs typeface="Times New Roman" charset="0"/>
              </a:rPr>
              <a:t>（</a:t>
            </a:r>
            <a:r>
              <a:rPr lang="en-US" b="1" dirty="0" smtClean="0">
                <a:solidFill>
                  <a:schemeClr val="bg1"/>
                </a:solidFill>
                <a:latin typeface="Arial" charset="0"/>
                <a:ea typeface="Times New Roman" charset="0"/>
                <a:cs typeface="Times New Roman" charset="0"/>
              </a:rPr>
              <a:t>耶利米书19:1-9</a:t>
            </a:r>
            <a:r>
              <a:rPr lang="zh-CN" altLang="en-US" b="1" dirty="0" smtClean="0">
                <a:solidFill>
                  <a:schemeClr val="bg1"/>
                </a:solidFill>
                <a:latin typeface="Arial" charset="0"/>
                <a:ea typeface="Times New Roman" charset="0"/>
                <a:cs typeface="Times New Roman" charset="0"/>
              </a:rPr>
              <a:t>）</a:t>
            </a:r>
            <a:endParaRPr lang="en-US" b="1" dirty="0">
              <a:solidFill>
                <a:schemeClr val="bg1"/>
              </a:solidFill>
              <a:latin typeface="Arial" charset="0"/>
              <a:ea typeface="Times New Roman" charset="0"/>
              <a:cs typeface="Times New Roman" charset="0"/>
            </a:endParaRPr>
          </a:p>
        </p:txBody>
      </p:sp>
      <p:sp>
        <p:nvSpPr>
          <p:cNvPr id="121860" name="Text Box 7"/>
          <p:cNvSpPr txBox="1">
            <a:spLocks noChangeArrowheads="1"/>
          </p:cNvSpPr>
          <p:nvPr/>
        </p:nvSpPr>
        <p:spPr bwMode="auto">
          <a:xfrm>
            <a:off x="8382000" y="76200"/>
            <a:ext cx="6858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solidFill>
                  <a:schemeClr val="bg1"/>
                </a:solidFill>
                <a:latin typeface="Arial" charset="0"/>
                <a:ea typeface="Arial" charset="0"/>
                <a:cs typeface="Arial" charset="0"/>
              </a:rPr>
              <a:t>95</a:t>
            </a:r>
          </a:p>
        </p:txBody>
      </p:sp>
      <p:sp>
        <p:nvSpPr>
          <p:cNvPr id="2" name="Title 1"/>
          <p:cNvSpPr>
            <a:spLocks noGrp="1"/>
          </p:cNvSpPr>
          <p:nvPr>
            <p:ph type="title"/>
          </p:nvPr>
        </p:nvSpPr>
        <p:spPr>
          <a:xfrm>
            <a:off x="685800" y="76200"/>
            <a:ext cx="7772400" cy="1143000"/>
          </a:xfrm>
        </p:spPr>
        <p:txBody>
          <a:bodyPr/>
          <a:lstStyle/>
          <a:p>
            <a:pPr eaLnBrk="1" hangingPunct="1"/>
            <a:r>
              <a:rPr lang="zh-CN" altLang="en-US" b="1" dirty="0" smtClean="0">
                <a:solidFill>
                  <a:srgbClr val="FFFF66"/>
                </a:solidFill>
                <a:latin typeface="Arial" charset="0"/>
                <a:ea typeface="ＭＳ Ｐゴシック" charset="-128"/>
                <a:cs typeface="ＭＳ Ｐゴシック" charset="-128"/>
              </a:rPr>
              <a:t>宗教仪式</a:t>
            </a:r>
            <a:endParaRPr lang="en-US" sz="48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sp>
        <p:nvSpPr>
          <p:cNvPr id="123907" name="Rectangle 3"/>
          <p:cNvSpPr txBox="1">
            <a:spLocks noChangeArrowheads="1"/>
          </p:cNvSpPr>
          <p:nvPr/>
        </p:nvSpPr>
        <p:spPr bwMode="auto">
          <a:xfrm>
            <a:off x="762000" y="2133600"/>
            <a:ext cx="7772400" cy="3976688"/>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zh-CN" altLang="en-US" sz="3400" dirty="0" smtClean="0">
                <a:solidFill>
                  <a:schemeClr val="bg1"/>
                </a:solidFill>
                <a:latin typeface="ＭＳ Ｐゴシック"/>
                <a:ea typeface="ＭＳ Ｐゴシック"/>
                <a:cs typeface="ＭＳ Ｐゴシック"/>
              </a:rPr>
              <a:t>摩西教导以色列人不许挑衅亚们人或与他们开战，因为耶和华看在他们是亚伯拉罕的侄子，义士罗得后续的分上，已经把土地赐给他们。</a:t>
            </a:r>
            <a:endParaRPr lang="en-US" sz="3400" dirty="0" smtClean="0">
              <a:solidFill>
                <a:schemeClr val="bg1"/>
              </a:solidFill>
              <a:latin typeface="ＭＳ Ｐゴシック"/>
              <a:ea typeface="ＭＳ Ｐゴシック"/>
              <a:cs typeface="ＭＳ Ｐゴシック"/>
            </a:endParaRPr>
          </a:p>
          <a:p>
            <a:pPr marL="342900" indent="-342900">
              <a:lnSpc>
                <a:spcPct val="90000"/>
              </a:lnSpc>
              <a:spcBef>
                <a:spcPct val="20000"/>
              </a:spcBef>
              <a:buFontTx/>
              <a:buChar char="•"/>
            </a:pPr>
            <a:r>
              <a:rPr lang="zh-CN" altLang="en-US" sz="3400" dirty="0" smtClean="0">
                <a:solidFill>
                  <a:schemeClr val="bg1"/>
                </a:solidFill>
                <a:latin typeface="ＭＳ Ｐゴシック"/>
                <a:ea typeface="ＭＳ Ｐゴシック"/>
                <a:cs typeface="ＭＳ Ｐゴシック"/>
              </a:rPr>
              <a:t>耶和华毁灭了前一批的居民，是一些巨人叫做</a:t>
            </a:r>
            <a:r>
              <a:rPr lang="en-US" sz="3400" dirty="0" smtClean="0">
                <a:solidFill>
                  <a:schemeClr val="bg1"/>
                </a:solidFill>
                <a:latin typeface="ＭＳ Ｐゴシック"/>
                <a:ea typeface="ＭＳ Ｐゴシック"/>
                <a:cs typeface="ＭＳ Ｐゴシック"/>
              </a:rPr>
              <a:t>散送冥</a:t>
            </a:r>
            <a:r>
              <a:rPr lang="zh-CN" altLang="en-US" sz="3400" dirty="0" smtClean="0">
                <a:solidFill>
                  <a:schemeClr val="bg1"/>
                </a:solidFill>
                <a:latin typeface="ＭＳ Ｐゴシック"/>
                <a:ea typeface="ＭＳ Ｐゴシック"/>
                <a:cs typeface="ＭＳ Ｐゴシック"/>
              </a:rPr>
              <a:t>，然后让亚扪人代地安居。</a:t>
            </a:r>
            <a:endParaRPr lang="en-US" sz="3400" dirty="0" smtClean="0">
              <a:solidFill>
                <a:schemeClr val="bg1"/>
              </a:solidFill>
              <a:latin typeface="ＭＳ Ｐゴシック"/>
              <a:ea typeface="ＭＳ Ｐゴシック"/>
              <a:cs typeface="ＭＳ Ｐゴシック"/>
            </a:endParaRPr>
          </a:p>
          <a:p>
            <a:pPr marL="342900" indent="-342900" algn="r">
              <a:lnSpc>
                <a:spcPct val="90000"/>
              </a:lnSpc>
              <a:spcBef>
                <a:spcPct val="20000"/>
              </a:spcBef>
            </a:pPr>
            <a:r>
              <a:rPr lang="en-US" sz="3400" i="1" dirty="0" smtClean="0">
                <a:solidFill>
                  <a:schemeClr val="bg1"/>
                </a:solidFill>
                <a:latin typeface="ＭＳ Ｐゴシック"/>
                <a:ea typeface="ＭＳ Ｐゴシック"/>
                <a:cs typeface="ＭＳ Ｐゴシック"/>
              </a:rPr>
              <a:t>(</a:t>
            </a:r>
            <a:r>
              <a:rPr lang="zh-CN" altLang="en-US" sz="3400" i="1" dirty="0" smtClean="0">
                <a:solidFill>
                  <a:schemeClr val="bg1"/>
                </a:solidFill>
                <a:latin typeface="ＭＳ Ｐゴシック"/>
                <a:ea typeface="ＭＳ Ｐゴシック"/>
                <a:cs typeface="ＭＳ Ｐゴシック"/>
              </a:rPr>
              <a:t>申</a:t>
            </a:r>
            <a:r>
              <a:rPr lang="en-US" sz="3400" i="1" dirty="0" smtClean="0">
                <a:solidFill>
                  <a:schemeClr val="bg1"/>
                </a:solidFill>
                <a:latin typeface="ＭＳ Ｐゴシック"/>
                <a:ea typeface="ＭＳ Ｐゴシック"/>
                <a:cs typeface="ＭＳ Ｐゴシック"/>
              </a:rPr>
              <a:t>. </a:t>
            </a:r>
            <a:r>
              <a:rPr lang="en-US" sz="3400" i="1" dirty="0">
                <a:solidFill>
                  <a:schemeClr val="bg1"/>
                </a:solidFill>
                <a:latin typeface="ＭＳ Ｐゴシック"/>
                <a:ea typeface="ＭＳ Ｐゴシック"/>
                <a:cs typeface="ＭＳ Ｐゴシック"/>
              </a:rPr>
              <a:t>2:19)</a:t>
            </a: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sp>
        <p:nvSpPr>
          <p:cNvPr id="125955" name="Rectangle 3"/>
          <p:cNvSpPr txBox="1">
            <a:spLocks noChangeArrowheads="1"/>
          </p:cNvSpPr>
          <p:nvPr/>
        </p:nvSpPr>
        <p:spPr bwMode="auto">
          <a:xfrm>
            <a:off x="533400" y="2209800"/>
            <a:ext cx="8458200" cy="4114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zh-CN" altLang="en-US" sz="3500" dirty="0" smtClean="0">
                <a:solidFill>
                  <a:schemeClr val="bg1"/>
                </a:solidFill>
                <a:latin typeface="ＭＳ Ｐゴシック"/>
                <a:ea typeface="ＭＳ Ｐゴシック"/>
                <a:cs typeface="ＭＳ Ｐゴシック"/>
              </a:rPr>
              <a:t>亚扪人不仅没有善待以色列人，他们还和西拨的儿子摩押王巴勒，联手申请西北美索不达米亚外族教先知巴兰诅咒以色列。但巴兰不但没诅咒他们，上帝的灵还让他迫不得已赐福以色列</a:t>
            </a:r>
            <a:r>
              <a:rPr lang="en-US" sz="3500" dirty="0" smtClean="0">
                <a:solidFill>
                  <a:schemeClr val="bg1"/>
                </a:solidFill>
                <a:latin typeface="ＭＳ Ｐゴシック"/>
                <a:ea typeface="ＭＳ Ｐゴシック"/>
                <a:cs typeface="ＭＳ Ｐゴシック"/>
              </a:rPr>
              <a:t> (</a:t>
            </a:r>
            <a:r>
              <a:rPr lang="zh-CN" altLang="en-US" sz="3500" dirty="0" smtClean="0">
                <a:solidFill>
                  <a:schemeClr val="bg1"/>
                </a:solidFill>
                <a:latin typeface="ＭＳ Ｐゴシック"/>
                <a:ea typeface="ＭＳ Ｐゴシック"/>
                <a:cs typeface="ＭＳ Ｐゴシック"/>
              </a:rPr>
              <a:t>民</a:t>
            </a:r>
            <a:r>
              <a:rPr lang="en-US" sz="3500" dirty="0" smtClean="0">
                <a:solidFill>
                  <a:schemeClr val="bg1"/>
                </a:solidFill>
                <a:latin typeface="ＭＳ Ｐゴシック"/>
                <a:ea typeface="ＭＳ Ｐゴシック"/>
                <a:cs typeface="ＭＳ Ｐゴシック"/>
              </a:rPr>
              <a:t>. </a:t>
            </a:r>
            <a:r>
              <a:rPr lang="en-US" sz="3500" dirty="0">
                <a:solidFill>
                  <a:schemeClr val="bg1"/>
                </a:solidFill>
                <a:latin typeface="ＭＳ Ｐゴシック"/>
                <a:ea typeface="ＭＳ Ｐゴシック"/>
                <a:cs typeface="ＭＳ Ｐゴシック"/>
              </a:rPr>
              <a:t>22–24</a:t>
            </a:r>
            <a:r>
              <a:rPr lang="en-US" sz="3500" dirty="0" smtClean="0">
                <a:solidFill>
                  <a:schemeClr val="bg1"/>
                </a:solidFill>
                <a:latin typeface="ＭＳ Ｐゴシック"/>
                <a:ea typeface="ＭＳ Ｐゴシック"/>
                <a:cs typeface="ＭＳ Ｐゴシック"/>
              </a:rPr>
              <a:t>)</a:t>
            </a:r>
            <a:r>
              <a:rPr lang="zh-CN" altLang="en-US" sz="3500" dirty="0" smtClean="0">
                <a:solidFill>
                  <a:schemeClr val="bg1"/>
                </a:solidFill>
                <a:latin typeface="ＭＳ Ｐゴシック"/>
                <a:ea typeface="ＭＳ Ｐゴシック"/>
                <a:cs typeface="ＭＳ Ｐゴシック"/>
              </a:rPr>
              <a:t>。</a:t>
            </a:r>
            <a:endParaRPr lang="en-US" sz="3500" dirty="0" smtClean="0">
              <a:solidFill>
                <a:schemeClr val="bg1"/>
              </a:solidFill>
              <a:latin typeface="ＭＳ Ｐゴシック"/>
              <a:ea typeface="ＭＳ Ｐゴシック"/>
              <a:cs typeface="ＭＳ Ｐゴシック"/>
            </a:endParaRPr>
          </a:p>
          <a:p>
            <a:pPr marL="342900" indent="-342900">
              <a:lnSpc>
                <a:spcPct val="90000"/>
              </a:lnSpc>
              <a:spcBef>
                <a:spcPct val="20000"/>
              </a:spcBef>
              <a:buFontTx/>
              <a:buChar char="•"/>
            </a:pPr>
            <a:r>
              <a:rPr lang="zh-CN" altLang="en-US" sz="3500" dirty="0" smtClean="0">
                <a:solidFill>
                  <a:schemeClr val="bg1"/>
                </a:solidFill>
                <a:latin typeface="ＭＳ Ｐゴシック"/>
                <a:ea typeface="ＭＳ Ｐゴシック"/>
                <a:cs typeface="ＭＳ Ｐゴシック"/>
              </a:rPr>
              <a:t>他们的冒犯使他们到第十代不可加入上帝的会众。</a:t>
            </a:r>
            <a:endParaRPr lang="en-US" sz="3500" i="1" dirty="0">
              <a:solidFill>
                <a:schemeClr val="bg1"/>
              </a:solidFill>
              <a:latin typeface="ＭＳ Ｐゴシック"/>
              <a:ea typeface="ＭＳ Ｐゴシック"/>
              <a:cs typeface="ＭＳ Ｐゴシック"/>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grpSp>
        <p:nvGrpSpPr>
          <p:cNvPr id="128003" name="Group 10"/>
          <p:cNvGrpSpPr>
            <a:grpSpLocks/>
          </p:cNvGrpSpPr>
          <p:nvPr/>
        </p:nvGrpSpPr>
        <p:grpSpPr bwMode="auto">
          <a:xfrm>
            <a:off x="7543800" y="2133600"/>
            <a:ext cx="1219200" cy="1447800"/>
            <a:chOff x="4896" y="1200"/>
            <a:chExt cx="538" cy="624"/>
          </a:xfrm>
        </p:grpSpPr>
        <p:sp>
          <p:nvSpPr>
            <p:cNvPr id="128006" name="Text Box 4"/>
            <p:cNvSpPr txBox="1">
              <a:spLocks noChangeArrowheads="1"/>
            </p:cNvSpPr>
            <p:nvPr/>
          </p:nvSpPr>
          <p:spPr bwMode="auto">
            <a:xfrm>
              <a:off x="5136" y="1392"/>
              <a:ext cx="288" cy="158"/>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latin typeface="Arial" charset="0"/>
                <a:ea typeface="Arial" charset="0"/>
                <a:cs typeface="Arial" charset="0"/>
              </a:endParaRPr>
            </a:p>
          </p:txBody>
        </p:sp>
        <p:pic>
          <p:nvPicPr>
            <p:cNvPr id="128007" name="Picture 5" descr="BD07245_"/>
            <p:cNvPicPr>
              <a:picLocks noChangeAspect="1" noChangeArrowheads="1"/>
            </p:cNvPicPr>
            <p:nvPr/>
          </p:nvPicPr>
          <p:blipFill>
            <a:blip r:embed="rId3"/>
            <a:srcRect/>
            <a:stretch>
              <a:fillRect/>
            </a:stretch>
          </p:blipFill>
          <p:spPr bwMode="auto">
            <a:xfrm>
              <a:off x="4896" y="1392"/>
              <a:ext cx="538" cy="309"/>
            </a:xfrm>
            <a:prstGeom prst="rect">
              <a:avLst/>
            </a:prstGeom>
            <a:noFill/>
            <a:ln w="9525">
              <a:noFill/>
              <a:miter lim="800000"/>
              <a:headEnd/>
              <a:tailEnd/>
            </a:ln>
          </p:spPr>
        </p:pic>
        <p:sp>
          <p:nvSpPr>
            <p:cNvPr id="128008" name="Line 8"/>
            <p:cNvSpPr>
              <a:spLocks noChangeShapeType="1"/>
            </p:cNvSpPr>
            <p:nvPr/>
          </p:nvSpPr>
          <p:spPr bwMode="auto">
            <a:xfrm>
              <a:off x="4896" y="1296"/>
              <a:ext cx="528" cy="480"/>
            </a:xfrm>
            <a:prstGeom prst="line">
              <a:avLst/>
            </a:prstGeom>
            <a:noFill/>
            <a:ln w="38100">
              <a:solidFill>
                <a:schemeClr val="bg1"/>
              </a:solidFill>
              <a:round/>
              <a:headEnd/>
              <a:tailEnd/>
            </a:ln>
          </p:spPr>
          <p:txBody>
            <a:bodyPr>
              <a:prstTxWarp prst="textNoShape">
                <a:avLst/>
              </a:prstTxWarp>
            </a:bodyPr>
            <a:lstStyle/>
            <a:p>
              <a:endParaRPr lang="en-US"/>
            </a:p>
          </p:txBody>
        </p:sp>
        <p:sp>
          <p:nvSpPr>
            <p:cNvPr id="128009" name="Line 9"/>
            <p:cNvSpPr>
              <a:spLocks noChangeShapeType="1"/>
            </p:cNvSpPr>
            <p:nvPr/>
          </p:nvSpPr>
          <p:spPr bwMode="auto">
            <a:xfrm flipH="1">
              <a:off x="4944" y="1200"/>
              <a:ext cx="384" cy="624"/>
            </a:xfrm>
            <a:prstGeom prst="line">
              <a:avLst/>
            </a:prstGeom>
            <a:noFill/>
            <a:ln w="38100">
              <a:solidFill>
                <a:schemeClr val="bg1"/>
              </a:solidFill>
              <a:round/>
              <a:headEnd/>
              <a:tailEnd/>
            </a:ln>
          </p:spPr>
          <p:txBody>
            <a:bodyPr>
              <a:prstTxWarp prst="textNoShape">
                <a:avLst/>
              </a:prstTxWarp>
            </a:bodyPr>
            <a:lstStyle/>
            <a:p>
              <a:endParaRPr lang="en-US"/>
            </a:p>
          </p:txBody>
        </p:sp>
      </p:grpSp>
      <p:sp>
        <p:nvSpPr>
          <p:cNvPr id="128004" name="Rectangle 3"/>
          <p:cNvSpPr txBox="1">
            <a:spLocks noChangeArrowheads="1"/>
          </p:cNvSpPr>
          <p:nvPr/>
        </p:nvSpPr>
        <p:spPr bwMode="auto">
          <a:xfrm>
            <a:off x="304800" y="2209800"/>
            <a:ext cx="7412038" cy="3906838"/>
          </a:xfrm>
          <a:prstGeom prst="rect">
            <a:avLst/>
          </a:prstGeom>
          <a:noFill/>
          <a:ln w="9525">
            <a:noFill/>
            <a:miter lim="800000"/>
            <a:headEnd/>
            <a:tailEnd/>
          </a:ln>
        </p:spPr>
        <p:txBody>
          <a:bodyPr>
            <a:prstTxWarp prst="textNoShape">
              <a:avLst/>
            </a:prstTxWarp>
          </a:bodyPr>
          <a:lstStyle/>
          <a:p>
            <a:pPr marL="609600" indent="-609600">
              <a:lnSpc>
                <a:spcPct val="90000"/>
              </a:lnSpc>
              <a:spcBef>
                <a:spcPct val="20000"/>
              </a:spcBef>
              <a:buFontTx/>
              <a:buChar char="•"/>
            </a:pPr>
            <a:r>
              <a:rPr lang="zh-CN" altLang="en-US" sz="3700" dirty="0" smtClean="0">
                <a:solidFill>
                  <a:schemeClr val="bg1"/>
                </a:solidFill>
                <a:latin typeface="ＭＳ Ｐゴシック"/>
                <a:ea typeface="ＭＳ Ｐゴシック"/>
                <a:cs typeface="ＭＳ Ｐゴシック"/>
              </a:rPr>
              <a:t>摩西也指教以色列人不能和他们有任何友谊条约。</a:t>
            </a:r>
            <a:endParaRPr lang="en-US" sz="3700" dirty="0" smtClean="0">
              <a:solidFill>
                <a:schemeClr val="bg1"/>
              </a:solidFill>
              <a:latin typeface="ＭＳ Ｐゴシック"/>
              <a:ea typeface="ＭＳ Ｐゴシック"/>
              <a:cs typeface="ＭＳ Ｐゴシック"/>
            </a:endParaRPr>
          </a:p>
          <a:p>
            <a:pPr marL="609600" indent="-609600">
              <a:lnSpc>
                <a:spcPct val="90000"/>
              </a:lnSpc>
              <a:spcBef>
                <a:spcPct val="20000"/>
              </a:spcBef>
              <a:buFontTx/>
              <a:buChar char="•"/>
            </a:pPr>
            <a:r>
              <a:rPr lang="zh-CN" altLang="en-US" sz="3700" dirty="0" smtClean="0">
                <a:solidFill>
                  <a:schemeClr val="bg1"/>
                </a:solidFill>
                <a:latin typeface="ＭＳ Ｐゴシック"/>
                <a:ea typeface="ＭＳ Ｐゴシック"/>
                <a:cs typeface="ＭＳ Ｐゴシック"/>
              </a:rPr>
              <a:t>在士师的时代，亚扪人和亚玛力人与摩押</a:t>
            </a:r>
            <a:r>
              <a:rPr lang="en-US" sz="3700" dirty="0" smtClean="0">
                <a:solidFill>
                  <a:schemeClr val="bg1"/>
                </a:solidFill>
                <a:latin typeface="ＭＳ Ｐゴシック"/>
                <a:ea typeface="ＭＳ Ｐゴシック"/>
                <a:cs typeface="ＭＳ Ｐゴシック"/>
              </a:rPr>
              <a:t>伊矶伦</a:t>
            </a:r>
            <a:r>
              <a:rPr lang="zh-CN" altLang="en-US" sz="3700" dirty="0" smtClean="0">
                <a:solidFill>
                  <a:schemeClr val="bg1"/>
                </a:solidFill>
                <a:latin typeface="ＭＳ Ｐゴシック"/>
                <a:ea typeface="ＭＳ Ｐゴシック"/>
                <a:cs typeface="ＭＳ Ｐゴシック"/>
              </a:rPr>
              <a:t>王联合征服以色列，并且复得以前在死海北端的领土。以色列人被</a:t>
            </a:r>
            <a:r>
              <a:rPr lang="en-US" sz="3700" dirty="0" smtClean="0">
                <a:solidFill>
                  <a:schemeClr val="bg1"/>
                </a:solidFill>
                <a:latin typeface="ＭＳ Ｐゴシック"/>
                <a:ea typeface="ＭＳ Ｐゴシック"/>
                <a:cs typeface="ＭＳ Ｐゴシック"/>
              </a:rPr>
              <a:t>伊矶伦</a:t>
            </a:r>
            <a:r>
              <a:rPr lang="zh-CN" altLang="en-US" sz="3700" dirty="0" smtClean="0">
                <a:solidFill>
                  <a:schemeClr val="bg1"/>
                </a:solidFill>
                <a:latin typeface="ＭＳ Ｐゴシック"/>
                <a:ea typeface="ＭＳ Ｐゴシック"/>
                <a:cs typeface="ＭＳ Ｐゴシック"/>
              </a:rPr>
              <a:t>王征服了十八年。</a:t>
            </a:r>
            <a:r>
              <a:rPr lang="en-US" sz="3700" dirty="0" smtClean="0">
                <a:solidFill>
                  <a:schemeClr val="bg1"/>
                </a:solidFill>
                <a:latin typeface="ＭＳ Ｐゴシック"/>
                <a:ea typeface="ＭＳ Ｐゴシック"/>
                <a:cs typeface="ＭＳ Ｐゴシック"/>
              </a:rPr>
              <a:t> </a:t>
            </a:r>
            <a:r>
              <a:rPr lang="zh-CN" altLang="en-US" sz="3700" dirty="0" smtClean="0">
                <a:solidFill>
                  <a:schemeClr val="bg1"/>
                </a:solidFill>
                <a:latin typeface="ＭＳ Ｐゴシック"/>
                <a:ea typeface="ＭＳ Ｐゴシック"/>
                <a:cs typeface="ＭＳ Ｐゴシック"/>
              </a:rPr>
              <a:t>（</a:t>
            </a:r>
            <a:r>
              <a:rPr lang="zh-CN" altLang="en-US" sz="3700" i="1" dirty="0" smtClean="0">
                <a:solidFill>
                  <a:schemeClr val="bg1"/>
                </a:solidFill>
                <a:latin typeface="ＭＳ Ｐゴシック"/>
                <a:ea typeface="ＭＳ Ｐゴシック"/>
                <a:cs typeface="ＭＳ Ｐゴシック"/>
              </a:rPr>
              <a:t>士</a:t>
            </a:r>
            <a:r>
              <a:rPr lang="en-US" sz="3700" i="1" dirty="0" smtClean="0">
                <a:solidFill>
                  <a:schemeClr val="bg1"/>
                </a:solidFill>
                <a:latin typeface="ＭＳ Ｐゴシック"/>
                <a:ea typeface="ＭＳ Ｐゴシック"/>
                <a:cs typeface="ＭＳ Ｐゴシック"/>
              </a:rPr>
              <a:t>. </a:t>
            </a:r>
            <a:r>
              <a:rPr lang="en-US" sz="3700" i="1" dirty="0">
                <a:solidFill>
                  <a:schemeClr val="bg1"/>
                </a:solidFill>
                <a:latin typeface="ＭＳ Ｐゴシック"/>
                <a:ea typeface="ＭＳ Ｐゴシック"/>
                <a:cs typeface="ＭＳ Ｐゴシック"/>
              </a:rPr>
              <a:t>3:</a:t>
            </a:r>
            <a:r>
              <a:rPr lang="en-US" sz="3700" i="1" dirty="0" smtClean="0">
                <a:solidFill>
                  <a:schemeClr val="bg1"/>
                </a:solidFill>
                <a:latin typeface="ＭＳ Ｐゴシック"/>
                <a:ea typeface="ＭＳ Ｐゴシック"/>
                <a:cs typeface="ＭＳ Ｐゴシック"/>
              </a:rPr>
              <a:t>13</a:t>
            </a:r>
            <a:r>
              <a:rPr lang="zh-CN" altLang="en-US" sz="3700" dirty="0" smtClean="0">
                <a:solidFill>
                  <a:schemeClr val="bg1"/>
                </a:solidFill>
                <a:latin typeface="ＭＳ Ｐゴシック"/>
                <a:ea typeface="ＭＳ Ｐゴシック"/>
                <a:cs typeface="ＭＳ Ｐゴシック"/>
              </a:rPr>
              <a:t>）</a:t>
            </a:r>
            <a:endParaRPr lang="en-US" sz="3700" dirty="0">
              <a:solidFill>
                <a:schemeClr val="bg1"/>
              </a:solidFill>
              <a:latin typeface="ＭＳ Ｐゴシック"/>
              <a:ea typeface="ＭＳ Ｐゴシック"/>
              <a:cs typeface="ＭＳ Ｐゴシック"/>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sp>
        <p:nvSpPr>
          <p:cNvPr id="130051" name="Rectangle 3"/>
          <p:cNvSpPr txBox="1">
            <a:spLocks noChangeArrowheads="1"/>
          </p:cNvSpPr>
          <p:nvPr/>
        </p:nvSpPr>
        <p:spPr bwMode="auto">
          <a:xfrm>
            <a:off x="533400" y="2286000"/>
            <a:ext cx="8305800" cy="4114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300" dirty="0" smtClean="0">
                <a:solidFill>
                  <a:schemeClr val="bg1"/>
                </a:solidFill>
                <a:latin typeface="Arial" charset="0"/>
                <a:ea typeface="Times New Roman" charset="0"/>
                <a:cs typeface="Times New Roman" charset="0"/>
              </a:rPr>
              <a:t>由于以色列人犯下</a:t>
            </a:r>
            <a:r>
              <a:rPr lang="zh-CN" altLang="en-US" sz="3300" dirty="0" smtClean="0">
                <a:solidFill>
                  <a:schemeClr val="bg1"/>
                </a:solidFill>
                <a:latin typeface="Arial" charset="0"/>
                <a:ea typeface="Times New Roman" charset="0"/>
                <a:cs typeface="Times New Roman" charset="0"/>
              </a:rPr>
              <a:t>了</a:t>
            </a:r>
            <a:r>
              <a:rPr lang="en-US" sz="3300" dirty="0" smtClean="0">
                <a:solidFill>
                  <a:schemeClr val="bg1"/>
                </a:solidFill>
                <a:latin typeface="Arial" charset="0"/>
                <a:ea typeface="Times New Roman" charset="0"/>
                <a:cs typeface="Times New Roman" charset="0"/>
              </a:rPr>
              <a:t>崇拜迦南人偶像的</a:t>
            </a:r>
            <a:r>
              <a:rPr lang="zh-CN" altLang="en-US" sz="3300" dirty="0" smtClean="0">
                <a:solidFill>
                  <a:schemeClr val="bg1"/>
                </a:solidFill>
                <a:latin typeface="Arial" charset="0"/>
                <a:ea typeface="Times New Roman" charset="0"/>
                <a:cs typeface="Times New Roman" charset="0"/>
              </a:rPr>
              <a:t>神和做恶的罪犯</a:t>
            </a:r>
            <a:r>
              <a:rPr lang="en-US" sz="3300" dirty="0" smtClean="0">
                <a:solidFill>
                  <a:schemeClr val="bg1"/>
                </a:solidFill>
                <a:latin typeface="Arial" charset="0"/>
                <a:ea typeface="Times New Roman" charset="0"/>
                <a:cs typeface="Times New Roman" charset="0"/>
              </a:rPr>
              <a:t>，上帝</a:t>
            </a:r>
            <a:r>
              <a:rPr lang="zh-CN" altLang="en-US" sz="3300" dirty="0" smtClean="0">
                <a:solidFill>
                  <a:schemeClr val="bg1"/>
                </a:solidFill>
                <a:latin typeface="Arial" charset="0"/>
                <a:ea typeface="Times New Roman" charset="0"/>
                <a:cs typeface="Times New Roman" charset="0"/>
              </a:rPr>
              <a:t>让</a:t>
            </a:r>
            <a:r>
              <a:rPr lang="en-US" sz="3300" dirty="0" smtClean="0">
                <a:solidFill>
                  <a:schemeClr val="bg1"/>
                </a:solidFill>
                <a:latin typeface="Arial" charset="0"/>
                <a:ea typeface="Times New Roman" charset="0"/>
                <a:cs typeface="Times New Roman" charset="0"/>
              </a:rPr>
              <a:t>非利士人</a:t>
            </a:r>
            <a:r>
              <a:rPr lang="zh-CN" altLang="en-US" sz="3300" dirty="0" smtClean="0">
                <a:solidFill>
                  <a:schemeClr val="bg1"/>
                </a:solidFill>
                <a:latin typeface="Arial" charset="0"/>
                <a:ea typeface="Times New Roman" charset="0"/>
                <a:cs typeface="Times New Roman" charset="0"/>
              </a:rPr>
              <a:t>和</a:t>
            </a:r>
            <a:r>
              <a:rPr lang="en-US" sz="3300" dirty="0" smtClean="0">
                <a:solidFill>
                  <a:schemeClr val="bg1"/>
                </a:solidFill>
                <a:latin typeface="Arial" charset="0"/>
                <a:ea typeface="Times New Roman" charset="0"/>
                <a:cs typeface="Times New Roman" charset="0"/>
              </a:rPr>
              <a:t>亚扪人</a:t>
            </a:r>
            <a:r>
              <a:rPr lang="zh-CN" altLang="en-US" sz="3300" dirty="0" smtClean="0">
                <a:solidFill>
                  <a:schemeClr val="bg1"/>
                </a:solidFill>
                <a:latin typeface="Arial" charset="0"/>
                <a:ea typeface="Times New Roman" charset="0"/>
                <a:cs typeface="Times New Roman" charset="0"/>
              </a:rPr>
              <a:t>从</a:t>
            </a:r>
            <a:r>
              <a:rPr lang="en-US" sz="3300" dirty="0" smtClean="0">
                <a:solidFill>
                  <a:schemeClr val="bg1"/>
                </a:solidFill>
                <a:latin typeface="Arial" charset="0"/>
                <a:ea typeface="Times New Roman" charset="0"/>
                <a:cs typeface="Times New Roman" charset="0"/>
              </a:rPr>
              <a:t>乔丹在基列东边压迫他们18年</a:t>
            </a:r>
            <a:r>
              <a:rPr lang="zh-CN" altLang="en-US" sz="3300" dirty="0" smtClean="0">
                <a:solidFill>
                  <a:schemeClr val="bg1"/>
                </a:solidFill>
                <a:latin typeface="Arial" charset="0"/>
                <a:ea typeface="Times New Roman" charset="0"/>
                <a:cs typeface="Times New Roman" charset="0"/>
              </a:rPr>
              <a:t>以当</a:t>
            </a:r>
            <a:r>
              <a:rPr lang="en-US" sz="3300" dirty="0" smtClean="0">
                <a:solidFill>
                  <a:schemeClr val="bg1"/>
                </a:solidFill>
                <a:latin typeface="Arial" charset="0"/>
                <a:ea typeface="Times New Roman" charset="0"/>
                <a:cs typeface="Times New Roman" charset="0"/>
              </a:rPr>
              <a:t>惩罚。</a:t>
            </a:r>
          </a:p>
          <a:p>
            <a:pPr marL="342900" indent="-342900">
              <a:lnSpc>
                <a:spcPct val="90000"/>
              </a:lnSpc>
              <a:spcBef>
                <a:spcPct val="20000"/>
              </a:spcBef>
              <a:buFontTx/>
              <a:buChar char="•"/>
            </a:pPr>
            <a:r>
              <a:rPr lang="en-US" sz="3300" dirty="0" smtClean="0">
                <a:solidFill>
                  <a:schemeClr val="bg1"/>
                </a:solidFill>
                <a:latin typeface="Arial" charset="0"/>
                <a:ea typeface="Times New Roman" charset="0"/>
                <a:cs typeface="Times New Roman" charset="0"/>
              </a:rPr>
              <a:t>亚扪人</a:t>
            </a:r>
            <a:r>
              <a:rPr lang="zh-CN" altLang="en-US" sz="3300" dirty="0" smtClean="0">
                <a:solidFill>
                  <a:schemeClr val="bg1"/>
                </a:solidFill>
                <a:latin typeface="Arial" charset="0"/>
                <a:ea typeface="Times New Roman" charset="0"/>
                <a:cs typeface="Times New Roman" charset="0"/>
              </a:rPr>
              <a:t>也</a:t>
            </a:r>
            <a:r>
              <a:rPr lang="en-US" sz="3300" dirty="0" smtClean="0">
                <a:solidFill>
                  <a:schemeClr val="bg1"/>
                </a:solidFill>
                <a:latin typeface="Arial" charset="0"/>
                <a:ea typeface="Times New Roman" charset="0"/>
                <a:cs typeface="Times New Roman" charset="0"/>
              </a:rPr>
              <a:t>渡过约旦河对抗犹大，便雅悯，</a:t>
            </a:r>
            <a:r>
              <a:rPr lang="zh-CN" altLang="en-US" sz="3300" dirty="0" smtClean="0">
                <a:solidFill>
                  <a:schemeClr val="bg1"/>
                </a:solidFill>
                <a:latin typeface="Arial" charset="0"/>
                <a:ea typeface="Times New Roman" charset="0"/>
                <a:cs typeface="Times New Roman" charset="0"/>
              </a:rPr>
              <a:t>和</a:t>
            </a:r>
            <a:r>
              <a:rPr lang="en-US" sz="3300" dirty="0" smtClean="0">
                <a:solidFill>
                  <a:schemeClr val="bg1"/>
                </a:solidFill>
                <a:latin typeface="Arial" charset="0"/>
                <a:ea typeface="Times New Roman" charset="0"/>
                <a:cs typeface="Times New Roman" charset="0"/>
              </a:rPr>
              <a:t>以法莲</a:t>
            </a:r>
            <a:r>
              <a:rPr lang="zh-CN" altLang="en-US" sz="3300" dirty="0" smtClean="0">
                <a:solidFill>
                  <a:schemeClr val="bg1"/>
                </a:solidFill>
                <a:latin typeface="Arial" charset="0"/>
                <a:ea typeface="Times New Roman" charset="0"/>
                <a:cs typeface="Times New Roman" charset="0"/>
              </a:rPr>
              <a:t>族</a:t>
            </a:r>
            <a:r>
              <a:rPr lang="en-US" sz="3300" dirty="0" smtClean="0">
                <a:solidFill>
                  <a:schemeClr val="bg1"/>
                </a:solidFill>
                <a:latin typeface="Arial" charset="0"/>
                <a:ea typeface="Times New Roman" charset="0"/>
                <a:cs typeface="Times New Roman" charset="0"/>
              </a:rPr>
              <a:t>。</a:t>
            </a:r>
          </a:p>
          <a:p>
            <a:pPr marL="342900" indent="-342900">
              <a:lnSpc>
                <a:spcPct val="90000"/>
              </a:lnSpc>
              <a:spcBef>
                <a:spcPct val="20000"/>
              </a:spcBef>
              <a:buFontTx/>
              <a:buChar char="•"/>
            </a:pPr>
            <a:r>
              <a:rPr lang="en-US" sz="3300" dirty="0" smtClean="0">
                <a:solidFill>
                  <a:schemeClr val="bg1"/>
                </a:solidFill>
                <a:latin typeface="Arial" charset="0"/>
                <a:ea typeface="Times New Roman" charset="0"/>
                <a:cs typeface="Times New Roman" charset="0"/>
              </a:rPr>
              <a:t>以色列</a:t>
            </a:r>
            <a:r>
              <a:rPr lang="zh-CN" altLang="en-US" sz="3300" dirty="0" smtClean="0">
                <a:solidFill>
                  <a:schemeClr val="bg1"/>
                </a:solidFill>
                <a:latin typeface="Arial" charset="0"/>
                <a:ea typeface="Times New Roman" charset="0"/>
                <a:cs typeface="Times New Roman" charset="0"/>
              </a:rPr>
              <a:t>陷入了困境</a:t>
            </a:r>
            <a:r>
              <a:rPr lang="en-US" sz="3300" dirty="0" smtClean="0">
                <a:solidFill>
                  <a:schemeClr val="bg1"/>
                </a:solidFill>
                <a:latin typeface="Arial" charset="0"/>
                <a:ea typeface="Times New Roman" charset="0"/>
                <a:cs typeface="Times New Roman" charset="0"/>
              </a:rPr>
              <a:t>，</a:t>
            </a:r>
            <a:r>
              <a:rPr lang="zh-CN" altLang="en-US" sz="3300" dirty="0" smtClean="0">
                <a:solidFill>
                  <a:schemeClr val="bg1"/>
                </a:solidFill>
                <a:latin typeface="Arial" charset="0"/>
                <a:ea typeface="Times New Roman" charset="0"/>
                <a:cs typeface="Times New Roman" charset="0"/>
              </a:rPr>
              <a:t>最终</a:t>
            </a:r>
            <a:r>
              <a:rPr lang="en-US" sz="3300" dirty="0" smtClean="0">
                <a:solidFill>
                  <a:schemeClr val="bg1"/>
                </a:solidFill>
                <a:latin typeface="Arial" charset="0"/>
                <a:ea typeface="Times New Roman" charset="0"/>
                <a:cs typeface="Times New Roman" charset="0"/>
              </a:rPr>
              <a:t>悔</a:t>
            </a:r>
            <a:r>
              <a:rPr lang="zh-CN" altLang="en-US" sz="3300" dirty="0" smtClean="0">
                <a:solidFill>
                  <a:schemeClr val="bg1"/>
                </a:solidFill>
                <a:latin typeface="Arial" charset="0"/>
                <a:ea typeface="Times New Roman" charset="0"/>
                <a:cs typeface="Times New Roman" charset="0"/>
              </a:rPr>
              <a:t>改求</a:t>
            </a:r>
            <a:r>
              <a:rPr lang="en-US" sz="3300" dirty="0" smtClean="0">
                <a:solidFill>
                  <a:schemeClr val="bg1"/>
                </a:solidFill>
                <a:latin typeface="Arial" charset="0"/>
                <a:ea typeface="Times New Roman" charset="0"/>
                <a:cs typeface="Times New Roman" charset="0"/>
              </a:rPr>
              <a:t>神的帮助</a:t>
            </a:r>
            <a:r>
              <a:rPr lang="zh-CN" altLang="en-US" sz="3300" dirty="0" smtClean="0">
                <a:solidFill>
                  <a:schemeClr val="bg1"/>
                </a:solidFill>
                <a:latin typeface="Arial" charset="0"/>
                <a:ea typeface="Times New Roman" charset="0"/>
                <a:cs typeface="Times New Roman" charset="0"/>
              </a:rPr>
              <a:t>。</a:t>
            </a:r>
            <a:endParaRPr lang="en-US" sz="3300" dirty="0" smtClean="0">
              <a:solidFill>
                <a:schemeClr val="bg1"/>
              </a:solidFill>
              <a:latin typeface="Arial" charset="0"/>
              <a:ea typeface="Times New Roman" charset="0"/>
              <a:cs typeface="Times New Roman" charset="0"/>
            </a:endParaRPr>
          </a:p>
          <a:p>
            <a:pPr marL="342900" indent="-342900">
              <a:lnSpc>
                <a:spcPct val="90000"/>
              </a:lnSpc>
              <a:spcBef>
                <a:spcPct val="20000"/>
              </a:spcBef>
            </a:pPr>
            <a:endParaRPr lang="en-US" sz="3300" dirty="0">
              <a:solidFill>
                <a:schemeClr val="bg1"/>
              </a:solidFill>
              <a:latin typeface="Arial" charset="0"/>
              <a:ea typeface="Times New Roman" charset="0"/>
              <a:cs typeface="Times New Roman" charset="0"/>
            </a:endParaRPr>
          </a:p>
          <a:p>
            <a:pPr marL="342900" indent="-342900">
              <a:lnSpc>
                <a:spcPct val="90000"/>
              </a:lnSpc>
              <a:spcBef>
                <a:spcPct val="20000"/>
              </a:spcBef>
              <a:buFontTx/>
              <a:buChar char="•"/>
            </a:pPr>
            <a:endParaRPr lang="en-US" sz="3300" dirty="0">
              <a:solidFill>
                <a:schemeClr val="bg1"/>
              </a:solidFill>
              <a:latin typeface="Arial"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28600"/>
            <a:ext cx="8229600" cy="1219200"/>
          </a:xfrm>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sp>
        <p:nvSpPr>
          <p:cNvPr id="132099" name="Rectangle 3"/>
          <p:cNvSpPr txBox="1">
            <a:spLocks noChangeArrowheads="1"/>
          </p:cNvSpPr>
          <p:nvPr/>
        </p:nvSpPr>
        <p:spPr bwMode="auto">
          <a:xfrm>
            <a:off x="381000" y="1752600"/>
            <a:ext cx="8382000" cy="4835525"/>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400" dirty="0" smtClean="0">
                <a:solidFill>
                  <a:schemeClr val="bg1"/>
                </a:solidFill>
                <a:latin typeface="ＭＳ Ｐゴシック"/>
                <a:ea typeface="ＭＳ Ｐゴシック"/>
                <a:cs typeface="ＭＳ Ｐゴシック"/>
              </a:rPr>
              <a:t>上帝</a:t>
            </a:r>
            <a:r>
              <a:rPr lang="zh-CN" altLang="en-US" sz="3400" dirty="0" smtClean="0">
                <a:solidFill>
                  <a:schemeClr val="bg1"/>
                </a:solidFill>
                <a:latin typeface="ＭＳ Ｐゴシック"/>
                <a:ea typeface="ＭＳ Ｐゴシック"/>
                <a:cs typeface="ＭＳ Ｐゴシック"/>
              </a:rPr>
              <a:t>派</a:t>
            </a:r>
            <a:r>
              <a:rPr lang="en-US" sz="3400" dirty="0" smtClean="0">
                <a:solidFill>
                  <a:schemeClr val="bg1"/>
                </a:solidFill>
                <a:latin typeface="ＭＳ Ｐゴシック"/>
                <a:ea typeface="ＭＳ Ｐゴシック"/>
                <a:cs typeface="ＭＳ Ｐゴシック"/>
              </a:rPr>
              <a:t>给他们</a:t>
            </a:r>
            <a:r>
              <a:rPr lang="zh-CN" altLang="en-US" sz="3400" dirty="0" smtClean="0">
                <a:solidFill>
                  <a:schemeClr val="bg1"/>
                </a:solidFill>
                <a:latin typeface="ＭＳ Ｐゴシック"/>
                <a:ea typeface="ＭＳ Ｐゴシック"/>
                <a:cs typeface="ＭＳ Ｐゴシック"/>
              </a:rPr>
              <a:t>一个</a:t>
            </a:r>
            <a:r>
              <a:rPr lang="en-US" sz="3400" dirty="0" smtClean="0">
                <a:solidFill>
                  <a:schemeClr val="bg1"/>
                </a:solidFill>
                <a:latin typeface="ＭＳ Ｐゴシック"/>
                <a:ea typeface="ＭＳ Ｐゴシック"/>
                <a:cs typeface="ＭＳ Ｐゴシック"/>
              </a:rPr>
              <a:t>拯救者：母亲是妓女</a:t>
            </a:r>
            <a:r>
              <a:rPr lang="zh-CN" altLang="en-US" sz="3400" dirty="0" smtClean="0">
                <a:solidFill>
                  <a:schemeClr val="bg1"/>
                </a:solidFill>
                <a:latin typeface="ＭＳ Ｐゴシック"/>
                <a:ea typeface="ＭＳ Ｐゴシック"/>
                <a:cs typeface="ＭＳ Ｐゴシック"/>
              </a:rPr>
              <a:t>的</a:t>
            </a:r>
            <a:r>
              <a:rPr lang="en-US" sz="3400" dirty="0" smtClean="0">
                <a:solidFill>
                  <a:schemeClr val="bg1"/>
                </a:solidFill>
                <a:latin typeface="ＭＳ Ｐゴシック"/>
                <a:ea typeface="ＭＳ Ｐゴシック"/>
                <a:cs typeface="ＭＳ Ｐゴシック"/>
              </a:rPr>
              <a:t>基列</a:t>
            </a:r>
            <a:r>
              <a:rPr lang="zh-CN" altLang="en-US" sz="3400" dirty="0" smtClean="0">
                <a:solidFill>
                  <a:schemeClr val="bg1"/>
                </a:solidFill>
                <a:latin typeface="ＭＳ Ｐゴシック"/>
                <a:ea typeface="ＭＳ Ｐゴシック"/>
                <a:cs typeface="ＭＳ Ｐゴシック"/>
              </a:rPr>
              <a:t>人</a:t>
            </a:r>
            <a:r>
              <a:rPr lang="en-US" sz="3400" dirty="0" smtClean="0">
                <a:solidFill>
                  <a:schemeClr val="bg1"/>
                </a:solidFill>
                <a:latin typeface="ＭＳ Ｐゴシック"/>
                <a:ea typeface="ＭＳ Ｐゴシック"/>
                <a:cs typeface="ＭＳ Ｐゴシック"/>
              </a:rPr>
              <a:t>耶弗他</a:t>
            </a:r>
            <a:r>
              <a:rPr lang="zh-CN" altLang="en-US" sz="3400" dirty="0" smtClean="0">
                <a:solidFill>
                  <a:schemeClr val="bg1"/>
                </a:solidFill>
                <a:latin typeface="ＭＳ Ｐゴシック"/>
                <a:ea typeface="ＭＳ Ｐゴシック"/>
                <a:cs typeface="ＭＳ Ｐゴシック"/>
              </a:rPr>
              <a:t>。他</a:t>
            </a:r>
            <a:r>
              <a:rPr lang="en-US" sz="3400" dirty="0" smtClean="0">
                <a:solidFill>
                  <a:schemeClr val="bg1"/>
                </a:solidFill>
                <a:latin typeface="ＭＳ Ｐゴシック"/>
                <a:ea typeface="ＭＳ Ｐゴシック"/>
                <a:cs typeface="ＭＳ Ｐゴシック"/>
              </a:rPr>
              <a:t>领导基列</a:t>
            </a:r>
            <a:r>
              <a:rPr lang="zh-CN" altLang="en-US" sz="3400" dirty="0" smtClean="0">
                <a:solidFill>
                  <a:schemeClr val="bg1"/>
                </a:solidFill>
                <a:latin typeface="ＭＳ Ｐゴシック"/>
                <a:ea typeface="ＭＳ Ｐゴシック"/>
                <a:cs typeface="ＭＳ Ｐゴシック"/>
              </a:rPr>
              <a:t>人参入</a:t>
            </a:r>
            <a:r>
              <a:rPr lang="en-US" sz="3400" dirty="0" smtClean="0">
                <a:solidFill>
                  <a:schemeClr val="bg1"/>
                </a:solidFill>
                <a:latin typeface="ＭＳ Ｐゴシック"/>
                <a:ea typeface="ＭＳ Ｐゴシック"/>
                <a:cs typeface="ＭＳ Ｐゴシック"/>
              </a:rPr>
              <a:t>亚扪人和以色列人之间</a:t>
            </a:r>
            <a:r>
              <a:rPr lang="zh-CN" altLang="en-US" sz="3400" dirty="0" smtClean="0">
                <a:solidFill>
                  <a:schemeClr val="bg1"/>
                </a:solidFill>
                <a:latin typeface="ＭＳ Ｐゴシック"/>
                <a:ea typeface="ＭＳ Ｐゴシック"/>
                <a:cs typeface="ＭＳ Ｐゴシック"/>
              </a:rPr>
              <a:t>的</a:t>
            </a:r>
            <a:r>
              <a:rPr lang="en-US" sz="3400" dirty="0" smtClean="0">
                <a:solidFill>
                  <a:schemeClr val="bg1"/>
                </a:solidFill>
                <a:latin typeface="ＭＳ Ｐゴシック"/>
                <a:ea typeface="ＭＳ Ｐゴシック"/>
                <a:cs typeface="ＭＳ Ｐゴシック"/>
              </a:rPr>
              <a:t>第一个大战斗（公元前约1000至20年）。</a:t>
            </a:r>
            <a:r>
              <a:rPr lang="zh-CN" altLang="en-US" sz="3400" dirty="0" smtClean="0">
                <a:solidFill>
                  <a:schemeClr val="bg1"/>
                </a:solidFill>
                <a:latin typeface="ＭＳ Ｐゴシック"/>
                <a:ea typeface="ＭＳ Ｐゴシック"/>
                <a:cs typeface="ＭＳ Ｐゴシック"/>
              </a:rPr>
              <a:t>带领</a:t>
            </a:r>
            <a:r>
              <a:rPr lang="en-US" sz="3400" dirty="0" smtClean="0">
                <a:solidFill>
                  <a:schemeClr val="bg1"/>
                </a:solidFill>
                <a:latin typeface="ＭＳ Ｐゴシック"/>
                <a:ea typeface="ＭＳ Ｐゴシック"/>
                <a:cs typeface="ＭＳ Ｐゴシック"/>
              </a:rPr>
              <a:t>亚扪人</a:t>
            </a:r>
            <a:r>
              <a:rPr lang="zh-CN" altLang="en-US" sz="3400" dirty="0" smtClean="0">
                <a:solidFill>
                  <a:schemeClr val="bg1"/>
                </a:solidFill>
                <a:latin typeface="ＭＳ Ｐゴシック"/>
                <a:ea typeface="ＭＳ Ｐゴシック"/>
                <a:cs typeface="ＭＳ Ｐゴシック"/>
              </a:rPr>
              <a:t>的王是一位莫名者</a:t>
            </a:r>
            <a:r>
              <a:rPr lang="en-US" sz="3400" dirty="0" smtClean="0">
                <a:solidFill>
                  <a:schemeClr val="bg1"/>
                </a:solidFill>
                <a:latin typeface="ＭＳ Ｐゴシック"/>
                <a:ea typeface="ＭＳ Ｐゴシック"/>
                <a:cs typeface="ＭＳ Ｐゴシック"/>
              </a:rPr>
              <a:t>。</a:t>
            </a:r>
          </a:p>
          <a:p>
            <a:pPr marL="342900" indent="-342900">
              <a:lnSpc>
                <a:spcPct val="90000"/>
              </a:lnSpc>
              <a:spcBef>
                <a:spcPct val="20000"/>
              </a:spcBef>
              <a:buFontTx/>
              <a:buChar char="•"/>
            </a:pPr>
            <a:r>
              <a:rPr lang="en-US" sz="3400" dirty="0" smtClean="0">
                <a:solidFill>
                  <a:schemeClr val="bg1"/>
                </a:solidFill>
                <a:latin typeface="ＭＳ Ｐゴシック"/>
                <a:ea typeface="ＭＳ Ｐゴシック"/>
                <a:cs typeface="ＭＳ Ｐゴシック"/>
              </a:rPr>
              <a:t>上帝</a:t>
            </a:r>
            <a:r>
              <a:rPr lang="zh-CN" altLang="en-US" sz="3400" dirty="0" smtClean="0">
                <a:solidFill>
                  <a:schemeClr val="bg1"/>
                </a:solidFill>
                <a:latin typeface="ＭＳ Ｐゴシック"/>
                <a:ea typeface="ＭＳ Ｐゴシック"/>
                <a:cs typeface="ＭＳ Ｐゴシック"/>
              </a:rPr>
              <a:t>让</a:t>
            </a:r>
            <a:r>
              <a:rPr lang="en-US" sz="3400" dirty="0" smtClean="0">
                <a:solidFill>
                  <a:schemeClr val="bg1"/>
                </a:solidFill>
                <a:latin typeface="ＭＳ Ｐゴシック"/>
                <a:ea typeface="ＭＳ Ｐゴシック"/>
                <a:cs typeface="ＭＳ Ｐゴシック"/>
              </a:rPr>
              <a:t>亚扪人</a:t>
            </a:r>
            <a:r>
              <a:rPr lang="zh-CN" altLang="en-US" sz="3400" dirty="0" smtClean="0">
                <a:solidFill>
                  <a:schemeClr val="bg1"/>
                </a:solidFill>
                <a:latin typeface="ＭＳ Ｐゴシック"/>
                <a:ea typeface="ＭＳ Ｐゴシック"/>
                <a:cs typeface="ＭＳ Ｐゴシック"/>
              </a:rPr>
              <a:t>落败在</a:t>
            </a:r>
            <a:r>
              <a:rPr lang="en-US" sz="3400" dirty="0" smtClean="0">
                <a:solidFill>
                  <a:schemeClr val="bg1"/>
                </a:solidFill>
                <a:latin typeface="ＭＳ Ｐゴシック"/>
                <a:ea typeface="ＭＳ Ｐゴシック"/>
                <a:cs typeface="ＭＳ Ｐゴシック"/>
              </a:rPr>
              <a:t>耶弗他的手中。 </a:t>
            </a:r>
            <a:r>
              <a:rPr lang="zh-CN" altLang="en-US" sz="3400" dirty="0" smtClean="0">
                <a:solidFill>
                  <a:schemeClr val="bg1"/>
                </a:solidFill>
                <a:latin typeface="ＭＳ Ｐゴシック"/>
                <a:ea typeface="ＭＳ Ｐゴシック"/>
                <a:cs typeface="ＭＳ Ｐゴシック"/>
              </a:rPr>
              <a:t>有二十个</a:t>
            </a:r>
            <a:r>
              <a:rPr lang="en-US" sz="3400" dirty="0" smtClean="0">
                <a:solidFill>
                  <a:schemeClr val="bg1"/>
                </a:solidFill>
                <a:latin typeface="ＭＳ Ｐゴシック"/>
                <a:ea typeface="ＭＳ Ｐゴシック"/>
                <a:cs typeface="ＭＳ Ｐゴシック"/>
              </a:rPr>
              <a:t>城镇被摧毁</a:t>
            </a:r>
            <a:r>
              <a:rPr lang="zh-CN" altLang="en-US" sz="3400" dirty="0" smtClean="0">
                <a:solidFill>
                  <a:schemeClr val="bg1"/>
                </a:solidFill>
                <a:latin typeface="ＭＳ Ｐゴシック"/>
                <a:ea typeface="ＭＳ Ｐゴシック"/>
                <a:cs typeface="ＭＳ Ｐゴシック"/>
              </a:rPr>
              <a:t>；</a:t>
            </a:r>
            <a:r>
              <a:rPr lang="en-US" sz="3400" dirty="0" smtClean="0">
                <a:solidFill>
                  <a:schemeClr val="bg1"/>
                </a:solidFill>
                <a:latin typeface="ＭＳ Ｐゴシック"/>
                <a:ea typeface="ＭＳ Ｐゴシック"/>
                <a:cs typeface="ＭＳ Ｐゴシック"/>
              </a:rPr>
              <a:t>亚扪人被以色列制服</a:t>
            </a:r>
            <a:r>
              <a:rPr lang="zh-CN" altLang="en-US" sz="3400" dirty="0" smtClean="0">
                <a:solidFill>
                  <a:schemeClr val="bg1"/>
                </a:solidFill>
                <a:latin typeface="ＭＳ Ｐゴシック"/>
                <a:ea typeface="ＭＳ Ｐゴシック"/>
                <a:cs typeface="ＭＳ Ｐゴシック"/>
              </a:rPr>
              <a:t>。</a:t>
            </a:r>
            <a:endParaRPr lang="en-US" sz="3400" dirty="0" smtClean="0">
              <a:solidFill>
                <a:schemeClr val="bg1"/>
              </a:solidFill>
              <a:latin typeface="ＭＳ Ｐゴシック"/>
              <a:ea typeface="ＭＳ Ｐゴシック"/>
              <a:cs typeface="ＭＳ Ｐゴシック"/>
            </a:endParaRPr>
          </a:p>
          <a:p>
            <a:pPr marL="342900" indent="-342900">
              <a:lnSpc>
                <a:spcPct val="90000"/>
              </a:lnSpc>
              <a:spcBef>
                <a:spcPct val="20000"/>
              </a:spcBef>
            </a:pPr>
            <a:r>
              <a:rPr lang="zh-CN" altLang="en-US" sz="3400" i="1" dirty="0" smtClean="0">
                <a:solidFill>
                  <a:schemeClr val="bg1"/>
                </a:solidFill>
                <a:latin typeface="ＭＳ Ｐゴシック"/>
                <a:ea typeface="ＭＳ Ｐゴシック"/>
                <a:cs typeface="ＭＳ Ｐゴシック"/>
              </a:rPr>
              <a:t>士</a:t>
            </a:r>
            <a:r>
              <a:rPr lang="en-US" sz="3400" i="1" dirty="0" smtClean="0">
                <a:solidFill>
                  <a:schemeClr val="bg1"/>
                </a:solidFill>
                <a:latin typeface="ＭＳ Ｐゴシック"/>
                <a:ea typeface="ＭＳ Ｐゴシック"/>
                <a:cs typeface="ＭＳ Ｐゴシック"/>
              </a:rPr>
              <a:t>. </a:t>
            </a:r>
            <a:r>
              <a:rPr lang="en-US" sz="3400" i="1" dirty="0">
                <a:solidFill>
                  <a:schemeClr val="bg1"/>
                </a:solidFill>
                <a:latin typeface="ＭＳ Ｐゴシック"/>
                <a:ea typeface="ＭＳ Ｐゴシック"/>
                <a:cs typeface="ＭＳ Ｐゴシック"/>
              </a:rPr>
              <a:t>10:6–11:32</a:t>
            </a:r>
            <a:endParaRPr lang="en-US" sz="3400" dirty="0">
              <a:solidFill>
                <a:schemeClr val="bg1"/>
              </a:solidFill>
              <a:latin typeface="ＭＳ Ｐゴシック"/>
              <a:ea typeface="ＭＳ Ｐゴシック"/>
              <a:cs typeface="ＭＳ Ｐゴシック"/>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146" name="Picture 2"/>
          <p:cNvPicPr>
            <a:picLocks noGrp="1" noChangeAspect="1" noChangeArrowheads="1"/>
          </p:cNvPicPr>
          <p:nvPr>
            <p:ph type="body" idx="1"/>
          </p:nvPr>
        </p:nvPicPr>
        <p:blipFill>
          <a:blip r:embed="rId3"/>
          <a:srcRect/>
          <a:stretch>
            <a:fillRect/>
          </a:stretch>
        </p:blipFill>
        <p:spPr>
          <a:xfrm>
            <a:off x="2971800" y="0"/>
            <a:ext cx="6172200" cy="6858000"/>
          </a:xfrm>
          <a:noFill/>
        </p:spPr>
      </p:pic>
      <p:sp>
        <p:nvSpPr>
          <p:cNvPr id="134147" name="Text Box 3"/>
          <p:cNvSpPr txBox="1">
            <a:spLocks noChangeArrowheads="1"/>
          </p:cNvSpPr>
          <p:nvPr/>
        </p:nvSpPr>
        <p:spPr bwMode="auto">
          <a:xfrm>
            <a:off x="228600" y="304800"/>
            <a:ext cx="2590800" cy="249299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800" dirty="0" smtClean="0">
                <a:solidFill>
                  <a:schemeClr val="bg1"/>
                </a:solidFill>
                <a:latin typeface="Arial" charset="0"/>
                <a:ea typeface="Times New Roman" charset="0"/>
                <a:cs typeface="Times New Roman" charset="0"/>
              </a:rPr>
              <a:t>耶弗他讲述</a:t>
            </a:r>
            <a:r>
              <a:rPr lang="zh-CN" altLang="en-US" sz="3800" dirty="0" smtClean="0">
                <a:solidFill>
                  <a:schemeClr val="bg1"/>
                </a:solidFill>
                <a:latin typeface="Arial" charset="0"/>
                <a:ea typeface="Times New Roman" charset="0"/>
                <a:cs typeface="Times New Roman" charset="0"/>
              </a:rPr>
              <a:t>了</a:t>
            </a:r>
            <a:r>
              <a:rPr lang="en-US" sz="3800" dirty="0" smtClean="0">
                <a:solidFill>
                  <a:schemeClr val="bg1"/>
                </a:solidFill>
                <a:latin typeface="Arial" charset="0"/>
                <a:ea typeface="Times New Roman" charset="0"/>
                <a:cs typeface="Times New Roman" charset="0"/>
              </a:rPr>
              <a:t>以色列人</a:t>
            </a:r>
            <a:r>
              <a:rPr lang="zh-CN" altLang="en-US" sz="3800" dirty="0" smtClean="0">
                <a:solidFill>
                  <a:schemeClr val="bg1"/>
                </a:solidFill>
                <a:latin typeface="Arial" charset="0"/>
                <a:ea typeface="Times New Roman" charset="0"/>
                <a:cs typeface="Times New Roman" charset="0"/>
              </a:rPr>
              <a:t>进入</a:t>
            </a:r>
            <a:r>
              <a:rPr lang="en-US" sz="3800" dirty="0" smtClean="0">
                <a:solidFill>
                  <a:schemeClr val="bg1"/>
                </a:solidFill>
                <a:latin typeface="Arial" charset="0"/>
                <a:ea typeface="Times New Roman" charset="0"/>
                <a:cs typeface="Times New Roman" charset="0"/>
              </a:rPr>
              <a:t>应许之地</a:t>
            </a:r>
            <a:r>
              <a:rPr lang="zh-CN" altLang="en-US" sz="4200" dirty="0" smtClean="0">
                <a:solidFill>
                  <a:schemeClr val="bg1"/>
                </a:solidFill>
                <a:latin typeface="Arial" charset="0"/>
                <a:ea typeface="Times New Roman" charset="0"/>
                <a:cs typeface="Times New Roman" charset="0"/>
              </a:rPr>
              <a:t>的路程</a:t>
            </a:r>
            <a:r>
              <a:rPr lang="zh-CN" altLang="en-US" sz="3800" dirty="0" smtClean="0">
                <a:solidFill>
                  <a:schemeClr val="bg1"/>
                </a:solidFill>
                <a:latin typeface="Arial" charset="0"/>
                <a:ea typeface="Times New Roman" charset="0"/>
                <a:cs typeface="Times New Roman" charset="0"/>
              </a:rPr>
              <a:t>。</a:t>
            </a:r>
            <a:endParaRPr lang="en-US" sz="3800" dirty="0">
              <a:solidFill>
                <a:schemeClr val="bg1"/>
              </a:solidFill>
              <a:latin typeface="Arial" charset="0"/>
              <a:ea typeface="Times New Roman" charset="0"/>
              <a:cs typeface="Times New Roman" charset="0"/>
            </a:endParaRPr>
          </a:p>
        </p:txBody>
      </p:sp>
      <p:sp>
        <p:nvSpPr>
          <p:cNvPr id="134148" name="Title 1"/>
          <p:cNvSpPr>
            <a:spLocks noGrp="1"/>
          </p:cNvSpPr>
          <p:nvPr>
            <p:ph type="title"/>
          </p:nvPr>
        </p:nvSpPr>
        <p:spPr>
          <a:xfrm>
            <a:off x="381000" y="5562600"/>
            <a:ext cx="7696200" cy="914400"/>
          </a:xfrm>
          <a:solidFill>
            <a:srgbClr val="800000"/>
          </a:solidFill>
        </p:spPr>
        <p:txBody>
          <a:bodyPr/>
          <a:lstStyle/>
          <a:p>
            <a:r>
              <a:rPr lang="en-US" sz="3600" dirty="0" smtClean="0">
                <a:solidFill>
                  <a:schemeClr val="bg1"/>
                </a:solidFill>
                <a:latin typeface="Arial" charset="0"/>
                <a:ea typeface="Times New Roman" charset="0"/>
                <a:cs typeface="Times New Roman" charset="0"/>
              </a:rPr>
              <a:t>耶弗他</a:t>
            </a:r>
            <a:r>
              <a:rPr lang="zh-CN" altLang="en-US" sz="3600" dirty="0" smtClean="0">
                <a:solidFill>
                  <a:schemeClr val="bg1"/>
                </a:solidFill>
                <a:latin typeface="Arial" charset="0"/>
                <a:ea typeface="Times New Roman" charset="0"/>
                <a:cs typeface="Times New Roman" charset="0"/>
              </a:rPr>
              <a:t>发表</a:t>
            </a:r>
            <a:r>
              <a:rPr lang="en-US" sz="3600" dirty="0" smtClean="0">
                <a:solidFill>
                  <a:schemeClr val="bg1"/>
                </a:solidFill>
                <a:latin typeface="Arial" charset="0"/>
                <a:ea typeface="ＭＳ Ｐゴシック" charset="-128"/>
              </a:rPr>
              <a:t>(</a:t>
            </a:r>
            <a:r>
              <a:rPr lang="zh-CN" altLang="en-US" sz="3600" dirty="0" smtClean="0">
                <a:solidFill>
                  <a:schemeClr val="bg1"/>
                </a:solidFill>
                <a:latin typeface="Arial" charset="0"/>
                <a:ea typeface="ＭＳ Ｐゴシック" charset="-128"/>
              </a:rPr>
              <a:t>士师记</a:t>
            </a:r>
            <a:r>
              <a:rPr lang="en-US" sz="3600" dirty="0" smtClean="0">
                <a:solidFill>
                  <a:schemeClr val="bg1"/>
                </a:solidFill>
                <a:latin typeface="Arial" charset="0"/>
                <a:ea typeface="ＭＳ Ｐゴシック" charset="-128"/>
              </a:rPr>
              <a:t> </a:t>
            </a:r>
            <a:r>
              <a:rPr lang="en-US" sz="3600" dirty="0">
                <a:solidFill>
                  <a:schemeClr val="bg1"/>
                </a:solidFill>
                <a:latin typeface="Arial" charset="0"/>
                <a:ea typeface="ＭＳ Ｐゴシック" charset="-128"/>
              </a:rPr>
              <a:t>11)</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381000"/>
            <a:ext cx="7772400" cy="1143000"/>
          </a:xfrm>
        </p:spPr>
        <p:txBody>
          <a:bodyPr/>
          <a:lstStyle/>
          <a:p>
            <a:pPr eaLnBrk="1" hangingPunct="1"/>
            <a:r>
              <a:rPr lang="zh-CN" altLang="en-US" sz="4000" b="1" dirty="0" smtClean="0">
                <a:solidFill>
                  <a:srgbClr val="FFFF66"/>
                </a:solidFill>
                <a:latin typeface="Arial" charset="0"/>
                <a:ea typeface="ＭＳ Ｐゴシック" charset="-128"/>
                <a:cs typeface="ＭＳ Ｐゴシック" charset="-128"/>
              </a:rPr>
              <a:t>和以色列的交易</a:t>
            </a:r>
            <a:r>
              <a:rPr lang="en-US" altLang="zh-CN" sz="4000" b="1" dirty="0" smtClean="0">
                <a:solidFill>
                  <a:srgbClr val="FFFF66"/>
                </a:solidFill>
                <a:latin typeface="Arial" charset="0"/>
                <a:ea typeface="ＭＳ Ｐゴシック" charset="-128"/>
                <a:cs typeface="ＭＳ Ｐゴシック" charset="-128"/>
              </a:rPr>
              <a:t> </a:t>
            </a:r>
            <a:r>
              <a:rPr lang="en-US" sz="4000" b="1" dirty="0" smtClean="0">
                <a:solidFill>
                  <a:srgbClr val="FFFF66"/>
                </a:solidFill>
                <a:latin typeface="Arial" charset="0"/>
                <a:ea typeface="ＭＳ Ｐゴシック" charset="-128"/>
                <a:cs typeface="ＭＳ Ｐゴシック" charset="-128"/>
              </a:rPr>
              <a:t>– </a:t>
            </a:r>
            <a:br>
              <a:rPr lang="en-US" sz="4000" b="1" dirty="0" smtClean="0">
                <a:solidFill>
                  <a:srgbClr val="FFFF66"/>
                </a:solidFill>
                <a:latin typeface="Arial" charset="0"/>
                <a:ea typeface="ＭＳ Ｐゴシック" charset="-128"/>
                <a:cs typeface="ＭＳ Ｐゴシック" charset="-128"/>
              </a:rPr>
            </a:br>
            <a:r>
              <a:rPr lang="zh-CN" altLang="en-US" sz="4000" b="1" dirty="0" smtClean="0">
                <a:solidFill>
                  <a:srgbClr val="FFFF66"/>
                </a:solidFill>
                <a:latin typeface="Arial" charset="0"/>
                <a:ea typeface="ＭＳ Ｐゴシック" charset="-128"/>
                <a:cs typeface="ＭＳ Ｐゴシック" charset="-128"/>
              </a:rPr>
              <a:t>出埃及记至君主制前</a:t>
            </a:r>
            <a:endParaRPr lang="en-US" sz="4000" b="1" dirty="0">
              <a:solidFill>
                <a:srgbClr val="FFFF66"/>
              </a:solidFill>
              <a:latin typeface="Arial" charset="0"/>
              <a:ea typeface="ＭＳ Ｐゴシック" charset="-128"/>
              <a:cs typeface="ＭＳ Ｐゴシック" charset="-128"/>
            </a:endParaRPr>
          </a:p>
        </p:txBody>
      </p:sp>
      <p:sp>
        <p:nvSpPr>
          <p:cNvPr id="136195" name="Rectangle 3"/>
          <p:cNvSpPr txBox="1">
            <a:spLocks noChangeArrowheads="1"/>
          </p:cNvSpPr>
          <p:nvPr/>
        </p:nvSpPr>
        <p:spPr bwMode="auto">
          <a:xfrm>
            <a:off x="381000" y="1828800"/>
            <a:ext cx="8382000" cy="4800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3000" dirty="0" smtClean="0">
                <a:solidFill>
                  <a:schemeClr val="bg1"/>
                </a:solidFill>
                <a:latin typeface="Arial" charset="0"/>
                <a:ea typeface="Times New Roman" charset="0"/>
                <a:cs typeface="Times New Roman" charset="0"/>
              </a:rPr>
              <a:t>基列地吸引</a:t>
            </a:r>
            <a:r>
              <a:rPr lang="zh-CN" altLang="en-US" sz="3000" dirty="0" smtClean="0">
                <a:solidFill>
                  <a:schemeClr val="bg1"/>
                </a:solidFill>
                <a:latin typeface="Arial" charset="0"/>
                <a:ea typeface="Times New Roman" charset="0"/>
                <a:cs typeface="Times New Roman" charset="0"/>
              </a:rPr>
              <a:t>了</a:t>
            </a:r>
            <a:r>
              <a:rPr lang="en-US" sz="3000" dirty="0" smtClean="0">
                <a:solidFill>
                  <a:schemeClr val="bg1"/>
                </a:solidFill>
                <a:latin typeface="Arial" charset="0"/>
                <a:ea typeface="Times New Roman" charset="0"/>
                <a:cs typeface="Times New Roman" charset="0"/>
              </a:rPr>
              <a:t>亚扪人可能是因为在约旦河以东的大平原非常适合饲养牲畜。</a:t>
            </a:r>
          </a:p>
          <a:p>
            <a:pPr marL="342900" indent="-342900">
              <a:lnSpc>
                <a:spcPct val="90000"/>
              </a:lnSpc>
              <a:spcBef>
                <a:spcPct val="20000"/>
              </a:spcBef>
              <a:buFontTx/>
              <a:buChar char="•"/>
            </a:pPr>
            <a:r>
              <a:rPr lang="zh-CN" altLang="en-US" sz="3000" dirty="0" smtClean="0">
                <a:solidFill>
                  <a:schemeClr val="bg1"/>
                </a:solidFill>
                <a:latin typeface="Arial" charset="0"/>
                <a:ea typeface="Times New Roman" charset="0"/>
                <a:cs typeface="Times New Roman" charset="0"/>
              </a:rPr>
              <a:t>落生离</a:t>
            </a:r>
            <a:r>
              <a:rPr lang="en-US" sz="3000" dirty="0" smtClean="0">
                <a:solidFill>
                  <a:schemeClr val="bg1"/>
                </a:solidFill>
                <a:latin typeface="Arial" charset="0"/>
                <a:ea typeface="Times New Roman" charset="0"/>
                <a:cs typeface="Times New Roman" charset="0"/>
              </a:rPr>
              <a:t>亚扪人（</a:t>
            </a:r>
            <a:r>
              <a:rPr lang="zh-CN" altLang="en-US" sz="3000" dirty="0" smtClean="0">
                <a:solidFill>
                  <a:schemeClr val="bg1"/>
                </a:solidFill>
                <a:latin typeface="Arial" charset="0"/>
                <a:ea typeface="Times New Roman" charset="0"/>
                <a:cs typeface="Times New Roman" charset="0"/>
              </a:rPr>
              <a:t>和</a:t>
            </a:r>
            <a:r>
              <a:rPr lang="en-US" sz="3000" dirty="0" smtClean="0">
                <a:solidFill>
                  <a:schemeClr val="bg1"/>
                </a:solidFill>
                <a:latin typeface="Arial" charset="0"/>
                <a:ea typeface="Times New Roman" charset="0"/>
                <a:cs typeface="Times New Roman" charset="0"/>
              </a:rPr>
              <a:t>摩押人）最近</a:t>
            </a:r>
            <a:r>
              <a:rPr lang="zh-CN" altLang="en-US" sz="3000" dirty="0" smtClean="0">
                <a:solidFill>
                  <a:schemeClr val="bg1"/>
                </a:solidFill>
                <a:latin typeface="Arial" charset="0"/>
                <a:ea typeface="Times New Roman" charset="0"/>
                <a:cs typeface="Times New Roman" charset="0"/>
              </a:rPr>
              <a:t>的是</a:t>
            </a:r>
            <a:r>
              <a:rPr lang="en-US" sz="3000" dirty="0" smtClean="0">
                <a:solidFill>
                  <a:schemeClr val="bg1"/>
                </a:solidFill>
                <a:latin typeface="Arial" charset="0"/>
                <a:ea typeface="Times New Roman" charset="0"/>
                <a:cs typeface="Times New Roman" charset="0"/>
              </a:rPr>
              <a:t>迦得</a:t>
            </a:r>
            <a:r>
              <a:rPr lang="zh-CN" altLang="en-US" sz="3000" dirty="0" smtClean="0">
                <a:solidFill>
                  <a:schemeClr val="bg1"/>
                </a:solidFill>
                <a:latin typeface="Arial" charset="0"/>
                <a:ea typeface="Times New Roman" charset="0"/>
                <a:cs typeface="Times New Roman" charset="0"/>
              </a:rPr>
              <a:t>和</a:t>
            </a:r>
            <a:r>
              <a:rPr lang="en-US" sz="3000" dirty="0" smtClean="0">
                <a:solidFill>
                  <a:schemeClr val="bg1"/>
                </a:solidFill>
                <a:latin typeface="Arial" charset="0"/>
                <a:ea typeface="Times New Roman" charset="0"/>
                <a:cs typeface="Times New Roman" charset="0"/>
              </a:rPr>
              <a:t>鲁本</a:t>
            </a:r>
            <a:r>
              <a:rPr lang="zh-CN" altLang="en-US" sz="3000" dirty="0" smtClean="0">
                <a:solidFill>
                  <a:schemeClr val="bg1"/>
                </a:solidFill>
                <a:latin typeface="Arial" charset="0"/>
                <a:ea typeface="Times New Roman" charset="0"/>
                <a:cs typeface="Times New Roman" charset="0"/>
              </a:rPr>
              <a:t>族</a:t>
            </a:r>
            <a:r>
              <a:rPr lang="en-US" sz="3000" dirty="0" smtClean="0">
                <a:solidFill>
                  <a:schemeClr val="bg1"/>
                </a:solidFill>
                <a:latin typeface="Arial" charset="0"/>
                <a:ea typeface="Times New Roman" charset="0"/>
                <a:cs typeface="Times New Roman" charset="0"/>
              </a:rPr>
              <a:t>。畜牧业是他们的主要</a:t>
            </a:r>
            <a:r>
              <a:rPr lang="zh-CN" altLang="en-US" sz="3000" dirty="0" smtClean="0">
                <a:solidFill>
                  <a:schemeClr val="bg1"/>
                </a:solidFill>
                <a:latin typeface="Arial" charset="0"/>
                <a:ea typeface="Times New Roman" charset="0"/>
                <a:cs typeface="Times New Roman" charset="0"/>
              </a:rPr>
              <a:t>的生计</a:t>
            </a:r>
            <a:r>
              <a:rPr lang="en-US" sz="3000" dirty="0" smtClean="0">
                <a:solidFill>
                  <a:schemeClr val="bg1"/>
                </a:solidFill>
                <a:latin typeface="Arial" charset="0"/>
                <a:ea typeface="Times New Roman" charset="0"/>
                <a:cs typeface="Times New Roman" charset="0"/>
              </a:rPr>
              <a:t>。</a:t>
            </a:r>
            <a:r>
              <a:rPr lang="en-US" i="1" dirty="0" smtClean="0">
                <a:solidFill>
                  <a:schemeClr val="bg1"/>
                </a:solidFill>
                <a:latin typeface="Arial" charset="0"/>
                <a:ea typeface="Times New Roman" charset="0"/>
                <a:cs typeface="Times New Roman" charset="0"/>
              </a:rPr>
              <a:t>民数记32</a:t>
            </a:r>
          </a:p>
          <a:p>
            <a:pPr marL="342900" indent="-342900">
              <a:lnSpc>
                <a:spcPct val="90000"/>
              </a:lnSpc>
              <a:spcBef>
                <a:spcPct val="20000"/>
              </a:spcBef>
              <a:buFontTx/>
              <a:buChar char="•"/>
            </a:pPr>
            <a:r>
              <a:rPr lang="en-US" sz="3000" dirty="0" smtClean="0">
                <a:solidFill>
                  <a:schemeClr val="bg1"/>
                </a:solidFill>
                <a:latin typeface="Arial" charset="0"/>
                <a:ea typeface="Times New Roman" charset="0"/>
                <a:cs typeface="Times New Roman" charset="0"/>
              </a:rPr>
              <a:t>亚扪人战斗</a:t>
            </a:r>
            <a:r>
              <a:rPr lang="zh-CN" altLang="en-US" sz="3000" dirty="0" smtClean="0">
                <a:solidFill>
                  <a:schemeClr val="bg1"/>
                </a:solidFill>
                <a:latin typeface="Arial" charset="0"/>
                <a:ea typeface="Times New Roman" charset="0"/>
                <a:cs typeface="Times New Roman" charset="0"/>
              </a:rPr>
              <a:t>中的</a:t>
            </a:r>
            <a:r>
              <a:rPr lang="en-US" sz="3000" dirty="0" smtClean="0">
                <a:solidFill>
                  <a:schemeClr val="bg1"/>
                </a:solidFill>
                <a:latin typeface="Arial" charset="0"/>
                <a:ea typeface="Times New Roman" charset="0"/>
                <a:cs typeface="Times New Roman" charset="0"/>
              </a:rPr>
              <a:t>残酷</a:t>
            </a:r>
            <a:r>
              <a:rPr lang="zh-CN" altLang="en-US" sz="3000" dirty="0" smtClean="0">
                <a:solidFill>
                  <a:schemeClr val="bg1"/>
                </a:solidFill>
                <a:latin typeface="Arial" charset="0"/>
                <a:ea typeface="Times New Roman" charset="0"/>
                <a:cs typeface="Times New Roman" charset="0"/>
              </a:rPr>
              <a:t>使他们</a:t>
            </a:r>
            <a:r>
              <a:rPr lang="en-US" sz="3000" dirty="0" smtClean="0">
                <a:solidFill>
                  <a:schemeClr val="bg1"/>
                </a:solidFill>
                <a:latin typeface="Arial" charset="0"/>
                <a:ea typeface="Times New Roman" charset="0"/>
                <a:cs typeface="Times New Roman" charset="0"/>
              </a:rPr>
              <a:t>被谴责 </a:t>
            </a:r>
            <a:r>
              <a:rPr lang="zh-CN" altLang="en-US" sz="3000" dirty="0" smtClean="0">
                <a:solidFill>
                  <a:schemeClr val="bg1"/>
                </a:solidFill>
                <a:latin typeface="Arial" charset="0"/>
                <a:ea typeface="Times New Roman" charset="0"/>
                <a:cs typeface="Times New Roman" charset="0"/>
              </a:rPr>
              <a:t>－</a:t>
            </a:r>
            <a:r>
              <a:rPr lang="en-US" sz="3000" dirty="0" smtClean="0">
                <a:solidFill>
                  <a:schemeClr val="bg1"/>
                </a:solidFill>
                <a:latin typeface="Arial" charset="0"/>
                <a:ea typeface="Times New Roman" charset="0"/>
                <a:cs typeface="Times New Roman" charset="0"/>
              </a:rPr>
              <a:t> 他们</a:t>
            </a:r>
            <a:r>
              <a:rPr lang="zh-CN" altLang="en-US" sz="3000" dirty="0" smtClean="0">
                <a:solidFill>
                  <a:schemeClr val="bg1"/>
                </a:solidFill>
                <a:latin typeface="Arial" charset="0"/>
                <a:ea typeface="Times New Roman" charset="0"/>
                <a:cs typeface="Times New Roman" charset="0"/>
              </a:rPr>
              <a:t>竟然把</a:t>
            </a:r>
            <a:r>
              <a:rPr lang="en-US" sz="3000" dirty="0" smtClean="0">
                <a:solidFill>
                  <a:schemeClr val="bg1"/>
                </a:solidFill>
                <a:latin typeface="Arial" charset="0"/>
                <a:ea typeface="Times New Roman" charset="0"/>
                <a:cs typeface="Times New Roman" charset="0"/>
              </a:rPr>
              <a:t>基列地列孕妇</a:t>
            </a:r>
            <a:r>
              <a:rPr lang="zh-CN" altLang="en-US" sz="3000" dirty="0" smtClean="0">
                <a:solidFill>
                  <a:schemeClr val="bg1"/>
                </a:solidFill>
                <a:latin typeface="Arial" charset="0"/>
                <a:ea typeface="Times New Roman" charset="0"/>
                <a:cs typeface="Times New Roman" charset="0"/>
              </a:rPr>
              <a:t>的肚子</a:t>
            </a:r>
            <a:r>
              <a:rPr lang="en-US" sz="3000" dirty="0" smtClean="0">
                <a:solidFill>
                  <a:schemeClr val="bg1"/>
                </a:solidFill>
                <a:latin typeface="Arial" charset="0"/>
                <a:ea typeface="Times New Roman" charset="0"/>
                <a:cs typeface="Times New Roman" charset="0"/>
              </a:rPr>
              <a:t>剖开。</a:t>
            </a:r>
            <a:r>
              <a:rPr lang="en-US" sz="2600" dirty="0" smtClean="0">
                <a:solidFill>
                  <a:schemeClr val="bg1"/>
                </a:solidFill>
                <a:latin typeface="Arial" charset="0"/>
                <a:ea typeface="Times New Roman" charset="0"/>
                <a:cs typeface="Times New Roman" charset="0"/>
              </a:rPr>
              <a:t>阿摩司书1:13;耶。 49:1-6</a:t>
            </a:r>
            <a:endParaRPr lang="en-US" sz="2600" i="1" dirty="0">
              <a:solidFill>
                <a:schemeClr val="bg1"/>
              </a:solidFill>
              <a:latin typeface="Arial" charset="0"/>
              <a:ea typeface="Times New Roman" charset="0"/>
              <a:cs typeface="Times New Roman" charset="0"/>
            </a:endParaRPr>
          </a:p>
        </p:txBody>
      </p:sp>
      <p:sp>
        <p:nvSpPr>
          <p:cNvPr id="4"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242" name="Picture 2"/>
          <p:cNvPicPr>
            <a:picLocks noGrp="1" noChangeAspect="1" noChangeArrowheads="1"/>
          </p:cNvPicPr>
          <p:nvPr>
            <p:ph type="body" idx="1"/>
          </p:nvPr>
        </p:nvPicPr>
        <p:blipFill>
          <a:blip r:embed="rId3"/>
          <a:srcRect t="2246" r="44806"/>
          <a:stretch>
            <a:fillRect/>
          </a:stretch>
        </p:blipFill>
        <p:spPr>
          <a:xfrm>
            <a:off x="4495800" y="147638"/>
            <a:ext cx="4495800" cy="6634162"/>
          </a:xfrm>
          <a:noFill/>
        </p:spPr>
      </p:pic>
      <p:sp>
        <p:nvSpPr>
          <p:cNvPr id="114691" name="Text Box 3"/>
          <p:cNvSpPr txBox="1">
            <a:spLocks noChangeArrowheads="1"/>
          </p:cNvSpPr>
          <p:nvPr/>
        </p:nvSpPr>
        <p:spPr bwMode="auto">
          <a:xfrm>
            <a:off x="533400" y="1066800"/>
            <a:ext cx="2209800" cy="862013"/>
          </a:xfrm>
          <a:prstGeom prst="rect">
            <a:avLst/>
          </a:prstGeom>
          <a:solidFill>
            <a:schemeClr val="accent6">
              <a:lumMod val="75000"/>
            </a:schemeClr>
          </a:solidFill>
          <a:ln w="9525">
            <a:noFill/>
            <a:miter lim="800000"/>
            <a:headEnd/>
            <a:tailEnd/>
          </a:ln>
        </p:spPr>
        <p:txBody>
          <a:bodyPr>
            <a:spAutoFit/>
          </a:bodyPr>
          <a:lstStyle/>
          <a:p>
            <a:pPr algn="ctr">
              <a:spcBef>
                <a:spcPct val="50000"/>
              </a:spcBef>
              <a:defRPr/>
            </a:pPr>
            <a:endParaRPr lang="en-US" sz="2200" dirty="0">
              <a:solidFill>
                <a:schemeClr val="bg1"/>
              </a:solidFill>
              <a:latin typeface="Arial" charset="0"/>
              <a:ea typeface="Times New Roman" charset="0"/>
              <a:cs typeface="Times New Roman" charset="0"/>
            </a:endParaRPr>
          </a:p>
        </p:txBody>
      </p:sp>
      <p:pic>
        <p:nvPicPr>
          <p:cNvPr id="138244" name="Picture 4"/>
          <p:cNvPicPr>
            <a:picLocks noChangeAspect="1" noChangeArrowheads="1"/>
          </p:cNvPicPr>
          <p:nvPr/>
        </p:nvPicPr>
        <p:blipFill>
          <a:blip r:embed="rId3"/>
          <a:srcRect t="7291" r="85033" b="65607"/>
          <a:stretch>
            <a:fillRect/>
          </a:stretch>
        </p:blipFill>
        <p:spPr bwMode="auto">
          <a:xfrm>
            <a:off x="2971800" y="228600"/>
            <a:ext cx="2676525" cy="4038600"/>
          </a:xfrm>
          <a:prstGeom prst="rect">
            <a:avLst/>
          </a:prstGeom>
          <a:noFill/>
          <a:ln w="9525">
            <a:noFill/>
            <a:miter lim="800000"/>
            <a:headEnd/>
            <a:tailEnd/>
          </a:ln>
        </p:spPr>
      </p:pic>
      <p:sp>
        <p:nvSpPr>
          <p:cNvPr id="2" name="Title 1"/>
          <p:cNvSpPr>
            <a:spLocks noGrp="1"/>
          </p:cNvSpPr>
          <p:nvPr>
            <p:ph type="title"/>
          </p:nvPr>
        </p:nvSpPr>
        <p:spPr>
          <a:xfrm>
            <a:off x="457200" y="533400"/>
            <a:ext cx="2438400" cy="4953000"/>
          </a:xfrm>
        </p:spPr>
        <p:txBody>
          <a:bodyPr/>
          <a:lstStyle/>
          <a:p>
            <a:r>
              <a:rPr lang="en-US" sz="5000" b="1" dirty="0" smtClean="0">
                <a:solidFill>
                  <a:srgbClr val="FFFFFF"/>
                </a:solidFill>
                <a:latin typeface="Arial" charset="0"/>
                <a:ea typeface="Times New Roman" charset="0"/>
                <a:cs typeface="Times New Roman" charset="0"/>
              </a:rPr>
              <a:t>迦南</a:t>
            </a:r>
            <a:br>
              <a:rPr lang="en-US" sz="5000" b="1" dirty="0" smtClean="0">
                <a:solidFill>
                  <a:srgbClr val="FFFFFF"/>
                </a:solidFill>
                <a:latin typeface="Arial" charset="0"/>
                <a:ea typeface="Times New Roman" charset="0"/>
                <a:cs typeface="Times New Roman" charset="0"/>
              </a:rPr>
            </a:br>
            <a:r>
              <a:rPr lang="en-US" sz="5000" b="1" dirty="0" smtClean="0">
                <a:solidFill>
                  <a:srgbClr val="FFFFFF"/>
                </a:solidFill>
                <a:latin typeface="Arial" charset="0"/>
                <a:ea typeface="Times New Roman" charset="0"/>
                <a:cs typeface="Times New Roman" charset="0"/>
              </a:rPr>
              <a:t>征服以色列之前和之后</a:t>
            </a:r>
            <a:endParaRPr lang="en-US" sz="5000" b="1" dirty="0">
              <a:latin typeface="Arial" charset="0"/>
              <a:ea typeface="ＭＳ Ｐゴシック" charset="-128"/>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0290" name="Picture 2"/>
          <p:cNvPicPr>
            <a:picLocks noGrp="1" noChangeAspect="1" noChangeArrowheads="1"/>
          </p:cNvPicPr>
          <p:nvPr>
            <p:ph type="body" idx="1"/>
          </p:nvPr>
        </p:nvPicPr>
        <p:blipFill>
          <a:blip r:embed="rId3"/>
          <a:srcRect/>
          <a:stretch>
            <a:fillRect/>
          </a:stretch>
        </p:blipFill>
        <p:spPr>
          <a:xfrm>
            <a:off x="3124200" y="0"/>
            <a:ext cx="6019800" cy="6858000"/>
          </a:xfrm>
          <a:noFill/>
        </p:spPr>
      </p:pic>
      <p:sp>
        <p:nvSpPr>
          <p:cNvPr id="140291" name="Text Box 3"/>
          <p:cNvSpPr txBox="1">
            <a:spLocks noChangeArrowheads="1"/>
          </p:cNvSpPr>
          <p:nvPr/>
        </p:nvSpPr>
        <p:spPr bwMode="auto">
          <a:xfrm>
            <a:off x="457200" y="533400"/>
            <a:ext cx="16002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latin typeface="Arial" charset="0"/>
              <a:ea typeface="Arial" charset="0"/>
              <a:cs typeface="Arial" charset="0"/>
            </a:endParaRPr>
          </a:p>
        </p:txBody>
      </p:sp>
      <p:sp>
        <p:nvSpPr>
          <p:cNvPr id="140292" name="Text Box 4"/>
          <p:cNvSpPr txBox="1">
            <a:spLocks noChangeArrowheads="1"/>
          </p:cNvSpPr>
          <p:nvPr/>
        </p:nvSpPr>
        <p:spPr bwMode="auto">
          <a:xfrm>
            <a:off x="838200" y="1524000"/>
            <a:ext cx="1676400"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latin typeface="Arial" charset="0"/>
              <a:ea typeface="Arial" charset="0"/>
              <a:cs typeface="Arial" charset="0"/>
            </a:endParaRPr>
          </a:p>
        </p:txBody>
      </p:sp>
      <p:sp>
        <p:nvSpPr>
          <p:cNvPr id="140293" name="Text Box 5"/>
          <p:cNvSpPr txBox="1">
            <a:spLocks noChangeArrowheads="1"/>
          </p:cNvSpPr>
          <p:nvPr/>
        </p:nvSpPr>
        <p:spPr bwMode="auto">
          <a:xfrm>
            <a:off x="685800" y="1981200"/>
            <a:ext cx="1752600" cy="523875"/>
          </a:xfrm>
          <a:prstGeom prst="rect">
            <a:avLst/>
          </a:prstGeom>
          <a:noFill/>
          <a:ln w="9525">
            <a:noFill/>
            <a:miter lim="800000"/>
            <a:headEnd/>
            <a:tailEnd/>
          </a:ln>
        </p:spPr>
        <p:txBody>
          <a:bodyPr>
            <a:prstTxWarp prst="textNoShape">
              <a:avLst/>
            </a:prstTxWarp>
            <a:spAutoFit/>
          </a:bodyPr>
          <a:lstStyle/>
          <a:p>
            <a:pPr algn="ctr">
              <a:spcBef>
                <a:spcPct val="50000"/>
              </a:spcBef>
            </a:pPr>
            <a:endParaRPr lang="en-US" sz="2800" b="1">
              <a:solidFill>
                <a:schemeClr val="bg1"/>
              </a:solidFill>
              <a:latin typeface="Arial" charset="0"/>
              <a:ea typeface="Times New Roman" charset="0"/>
              <a:cs typeface="Times New Roman" charset="0"/>
            </a:endParaRPr>
          </a:p>
        </p:txBody>
      </p:sp>
      <p:sp>
        <p:nvSpPr>
          <p:cNvPr id="2" name="Title 1"/>
          <p:cNvSpPr>
            <a:spLocks noGrp="1"/>
          </p:cNvSpPr>
          <p:nvPr>
            <p:ph type="title"/>
          </p:nvPr>
        </p:nvSpPr>
        <p:spPr>
          <a:xfrm>
            <a:off x="228600" y="609600"/>
            <a:ext cx="2667000" cy="4495800"/>
          </a:xfrm>
        </p:spPr>
        <p:txBody>
          <a:bodyPr/>
          <a:lstStyle/>
          <a:p>
            <a:pPr eaLnBrk="1" hangingPunct="1"/>
            <a:r>
              <a:rPr lang="en-US" sz="3800" b="1" dirty="0" smtClean="0">
                <a:solidFill>
                  <a:srgbClr val="FFFFFF"/>
                </a:solidFill>
                <a:latin typeface="Arial" charset="0"/>
                <a:ea typeface="Times New Roman" charset="0"/>
                <a:cs typeface="Times New Roman" charset="0"/>
              </a:rPr>
              <a:t>以色列</a:t>
            </a:r>
            <a:r>
              <a:rPr lang="zh-CN" altLang="en-US" sz="3800" b="1" dirty="0" smtClean="0">
                <a:solidFill>
                  <a:srgbClr val="FFFFFF"/>
                </a:solidFill>
                <a:latin typeface="Arial" charset="0"/>
                <a:ea typeface="Times New Roman" charset="0"/>
                <a:cs typeface="Times New Roman" charset="0"/>
              </a:rPr>
              <a:t>把</a:t>
            </a:r>
            <a:r>
              <a:rPr lang="en-US" sz="3800" b="1" dirty="0" smtClean="0">
                <a:solidFill>
                  <a:srgbClr val="FFFFFF"/>
                </a:solidFill>
                <a:latin typeface="Arial" charset="0"/>
                <a:ea typeface="Times New Roman" charset="0"/>
                <a:cs typeface="Times New Roman" charset="0"/>
              </a:rPr>
              <a:t>迦南</a:t>
            </a:r>
            <a:r>
              <a:rPr lang="zh-CN" altLang="en-US" sz="3800" b="1" dirty="0" smtClean="0">
                <a:solidFill>
                  <a:srgbClr val="FFFFFF"/>
                </a:solidFill>
                <a:latin typeface="Arial" charset="0"/>
                <a:ea typeface="Times New Roman" charset="0"/>
                <a:cs typeface="Times New Roman" charset="0"/>
              </a:rPr>
              <a:t>地分裂给各个族</a:t>
            </a:r>
            <a:endParaRPr lang="en-US" sz="3800" dirty="0">
              <a:latin typeface="Arial" charset="0"/>
              <a:ea typeface="ＭＳ Ｐゴシック" charset="-128"/>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21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smtClean="0"/>
              <a:t>Moab</a:t>
            </a:r>
            <a:r>
              <a:rPr lang="fr-FR" dirty="0" smtClean="0"/>
              <a:t>'</a:t>
            </a:r>
            <a:r>
              <a:rPr lang="en-US" dirty="0" smtClean="0"/>
              <a:t>s Beginnings</a:t>
            </a:r>
            <a:endParaRPr lang="en-US" dirty="0"/>
          </a:p>
        </p:txBody>
      </p:sp>
      <p:pic>
        <p:nvPicPr>
          <p:cNvPr id="302084" name="Picture 4" descr="lot_part_abraham"/>
          <p:cNvPicPr>
            <a:picLocks noChangeAspect="1" noChangeArrowheads="1"/>
          </p:cNvPicPr>
          <p:nvPr/>
        </p:nvPicPr>
        <p:blipFill>
          <a:blip r:embed="rId2"/>
          <a:srcRect/>
          <a:stretch>
            <a:fillRect/>
          </a:stretch>
        </p:blipFill>
        <p:spPr bwMode="auto">
          <a:xfrm>
            <a:off x="0" y="385763"/>
            <a:ext cx="9144000" cy="6472237"/>
          </a:xfrm>
          <a:prstGeom prst="rect">
            <a:avLst/>
          </a:prstGeom>
          <a:noFill/>
          <a:ln w="9525">
            <a:noFill/>
            <a:miter lim="800000"/>
            <a:headEnd/>
            <a:tailEnd/>
          </a:ln>
        </p:spPr>
      </p:pic>
      <p:pic>
        <p:nvPicPr>
          <p:cNvPr id="302089" name="Picture 9" descr="SODOM%20AND%20GOMORRAH"/>
          <p:cNvPicPr>
            <a:picLocks noChangeAspect="1" noChangeArrowheads="1"/>
          </p:cNvPicPr>
          <p:nvPr/>
        </p:nvPicPr>
        <p:blipFill>
          <a:blip r:embed="rId3"/>
          <a:srcRect/>
          <a:stretch>
            <a:fillRect/>
          </a:stretch>
        </p:blipFill>
        <p:spPr bwMode="auto">
          <a:xfrm>
            <a:off x="0" y="381000"/>
            <a:ext cx="9296400" cy="5910263"/>
          </a:xfrm>
          <a:prstGeom prst="rect">
            <a:avLst/>
          </a:prstGeom>
          <a:noFill/>
          <a:ln w="9525">
            <a:noFill/>
            <a:miter lim="800000"/>
            <a:headEnd/>
            <a:tailEnd/>
          </a:ln>
        </p:spPr>
      </p:pic>
      <p:pic>
        <p:nvPicPr>
          <p:cNvPr id="302085" name="Picture 5" descr="god angry with sodom"/>
          <p:cNvPicPr>
            <a:picLocks noChangeAspect="1" noChangeArrowheads="1"/>
          </p:cNvPicPr>
          <p:nvPr/>
        </p:nvPicPr>
        <p:blipFill>
          <a:blip r:embed="rId4"/>
          <a:srcRect/>
          <a:stretch>
            <a:fillRect/>
          </a:stretch>
        </p:blipFill>
        <p:spPr bwMode="auto">
          <a:xfrm>
            <a:off x="0" y="209550"/>
            <a:ext cx="9144000" cy="6648450"/>
          </a:xfrm>
          <a:prstGeom prst="rect">
            <a:avLst/>
          </a:prstGeom>
          <a:noFill/>
          <a:ln w="9525">
            <a:noFill/>
            <a:miter lim="800000"/>
            <a:headEnd/>
            <a:tailEnd/>
          </a:ln>
        </p:spPr>
      </p:pic>
      <p:pic>
        <p:nvPicPr>
          <p:cNvPr id="302086" name="Picture 6" descr="angels_destroyed"/>
          <p:cNvPicPr>
            <a:picLocks noChangeAspect="1" noChangeArrowheads="1"/>
          </p:cNvPicPr>
          <p:nvPr/>
        </p:nvPicPr>
        <p:blipFill>
          <a:blip r:embed="rId5"/>
          <a:srcRect/>
          <a:stretch>
            <a:fillRect/>
          </a:stretch>
        </p:blipFill>
        <p:spPr bwMode="auto">
          <a:xfrm>
            <a:off x="1066800" y="0"/>
            <a:ext cx="6491288" cy="6858000"/>
          </a:xfrm>
          <a:prstGeom prst="rect">
            <a:avLst/>
          </a:prstGeom>
          <a:noFill/>
          <a:ln w="9525">
            <a:noFill/>
            <a:miter lim="800000"/>
            <a:headEnd/>
            <a:tailEnd/>
          </a:ln>
        </p:spPr>
      </p:pic>
      <p:pic>
        <p:nvPicPr>
          <p:cNvPr id="302087" name="Picture 7" descr="fleed"/>
          <p:cNvPicPr>
            <a:picLocks noChangeAspect="1" noChangeArrowheads="1"/>
          </p:cNvPicPr>
          <p:nvPr/>
        </p:nvPicPr>
        <p:blipFill>
          <a:blip r:embed="rId6"/>
          <a:srcRect/>
          <a:stretch>
            <a:fillRect/>
          </a:stretch>
        </p:blipFill>
        <p:spPr bwMode="auto">
          <a:xfrm>
            <a:off x="1295400" y="0"/>
            <a:ext cx="5505450" cy="6858000"/>
          </a:xfrm>
          <a:prstGeom prst="rect">
            <a:avLst/>
          </a:prstGeom>
          <a:noFill/>
          <a:ln w="9525">
            <a:noFill/>
            <a:miter lim="800000"/>
            <a:headEnd/>
            <a:tailEnd/>
          </a:ln>
        </p:spPr>
      </p:pic>
      <p:sp>
        <p:nvSpPr>
          <p:cNvPr id="302090" name="Text Box 10"/>
          <p:cNvSpPr txBox="1">
            <a:spLocks noChangeArrowheads="1"/>
          </p:cNvSpPr>
          <p:nvPr/>
        </p:nvSpPr>
        <p:spPr bwMode="auto">
          <a:xfrm>
            <a:off x="1371600" y="236538"/>
            <a:ext cx="5334000" cy="6186309"/>
          </a:xfrm>
          <a:prstGeom prst="rect">
            <a:avLst/>
          </a:prstGeom>
          <a:noFill/>
          <a:ln w="9525">
            <a:noFill/>
            <a:miter lim="800000"/>
            <a:headEnd/>
            <a:tailEnd/>
          </a:ln>
        </p:spPr>
        <p:txBody>
          <a:bodyPr>
            <a:prstTxWarp prst="textNoShape">
              <a:avLst/>
            </a:prstTxWarp>
            <a:spAutoFit/>
          </a:bodyPr>
          <a:lstStyle/>
          <a:p>
            <a:pPr>
              <a:spcBef>
                <a:spcPct val="50000"/>
              </a:spcBef>
            </a:pPr>
            <a:r>
              <a:rPr lang="zh-CN" altLang="en-US" sz="3600" b="1" i="1" dirty="0" smtClean="0">
                <a:solidFill>
                  <a:srgbClr val="FFFFFF"/>
                </a:solidFill>
                <a:effectLst>
                  <a:outerShdw blurRad="38100" dist="38100" dir="2700000" algn="tl">
                    <a:srgbClr val="0000C0"/>
                  </a:outerShdw>
                </a:effectLst>
                <a:latin typeface="Arial" charset="0"/>
                <a:ea typeface="Arial" charset="0"/>
                <a:cs typeface="Arial" charset="0"/>
              </a:rPr>
              <a:t>创世纪</a:t>
            </a:r>
            <a:r>
              <a:rPr lang="en-US" altLang="zh-CN" sz="3600" b="1" i="1" dirty="0" smtClean="0">
                <a:solidFill>
                  <a:srgbClr val="FFFFFF"/>
                </a:solidFill>
                <a:effectLst>
                  <a:outerShdw blurRad="38100" dist="38100" dir="2700000" algn="tl">
                    <a:srgbClr val="0000C0"/>
                  </a:outerShdw>
                </a:effectLst>
                <a:latin typeface="Arial" charset="0"/>
                <a:ea typeface="Arial" charset="0"/>
                <a:cs typeface="Arial" charset="0"/>
              </a:rPr>
              <a:t> 13</a:t>
            </a:r>
            <a:r>
              <a:rPr lang="zh-CN" altLang="en-US" sz="3600" b="1" i="1" dirty="0" smtClean="0">
                <a:solidFill>
                  <a:srgbClr val="FFFFFF"/>
                </a:solidFill>
                <a:effectLst>
                  <a:outerShdw blurRad="38100" dist="38100" dir="2700000" algn="tl">
                    <a:srgbClr val="0000C0"/>
                  </a:outerShdw>
                </a:effectLst>
                <a:latin typeface="Arial" charset="0"/>
                <a:ea typeface="Arial" charset="0"/>
                <a:cs typeface="Arial" charset="0"/>
              </a:rPr>
              <a:t>：</a:t>
            </a:r>
            <a:r>
              <a:rPr lang="en-US" altLang="zh-CN" sz="3600" b="1" i="1" dirty="0" smtClean="0">
                <a:solidFill>
                  <a:srgbClr val="FFFFFF"/>
                </a:solidFill>
                <a:effectLst>
                  <a:outerShdw blurRad="38100" dist="38100" dir="2700000" algn="tl">
                    <a:srgbClr val="0000C0"/>
                  </a:outerShdw>
                </a:effectLst>
                <a:latin typeface="Arial" charset="0"/>
                <a:ea typeface="Arial" charset="0"/>
                <a:cs typeface="Arial" charset="0"/>
              </a:rPr>
              <a:t>8</a:t>
            </a:r>
            <a:r>
              <a:rPr lang="zh-CN" altLang="en-US" sz="3600" b="1" i="1" dirty="0" smtClean="0">
                <a:solidFill>
                  <a:srgbClr val="FFFFFF"/>
                </a:solidFill>
                <a:effectLst>
                  <a:outerShdw blurRad="38100" dist="38100" dir="2700000" algn="tl">
                    <a:srgbClr val="0000C0"/>
                  </a:outerShdw>
                </a:effectLst>
                <a:latin typeface="Arial" charset="0"/>
                <a:ea typeface="Arial" charset="0"/>
                <a:cs typeface="Arial" charset="0"/>
              </a:rPr>
              <a:t>－</a:t>
            </a:r>
            <a:r>
              <a:rPr lang="en-US" altLang="zh-CN" sz="3600" b="1" i="1" dirty="0" smtClean="0">
                <a:solidFill>
                  <a:srgbClr val="FFFFFF"/>
                </a:solidFill>
                <a:effectLst>
                  <a:outerShdw blurRad="38100" dist="38100" dir="2700000" algn="tl">
                    <a:srgbClr val="0000C0"/>
                  </a:outerShdw>
                </a:effectLst>
                <a:latin typeface="Arial" charset="0"/>
                <a:ea typeface="Arial" charset="0"/>
                <a:cs typeface="Arial" charset="0"/>
              </a:rPr>
              <a:t>9</a:t>
            </a:r>
          </a:p>
          <a:p>
            <a:pPr>
              <a:spcBef>
                <a:spcPct val="50000"/>
              </a:spcBef>
            </a:pPr>
            <a:r>
              <a:rPr lang="en-US" sz="3600" b="1" i="1" dirty="0" smtClean="0">
                <a:solidFill>
                  <a:srgbClr val="FFFFFF"/>
                </a:solidFill>
                <a:effectLst>
                  <a:outerShdw blurRad="38100" dist="38100" dir="2700000" algn="tl">
                    <a:srgbClr val="0000C0"/>
                  </a:outerShdw>
                </a:effectLst>
                <a:latin typeface="Arial" charset="0"/>
                <a:ea typeface="Arial" charset="0"/>
                <a:cs typeface="Arial" charset="0"/>
              </a:rPr>
              <a:t>8 </a:t>
            </a:r>
            <a:r>
              <a:rPr lang="en-US" sz="3600" b="1" i="1" dirty="0" err="1" smtClean="0">
                <a:solidFill>
                  <a:srgbClr val="FFFFFF"/>
                </a:solidFill>
                <a:effectLst>
                  <a:outerShdw blurRad="38100" dist="38100" dir="2700000" algn="tl">
                    <a:srgbClr val="0000C0"/>
                  </a:outerShdw>
                </a:effectLst>
                <a:latin typeface="Arial" charset="0"/>
                <a:ea typeface="Arial" charset="0"/>
                <a:cs typeface="Arial" charset="0"/>
              </a:rPr>
              <a:t>亚伯兰对罗得说：“我们不该彼此争执，我们的牧人也不该互相争执，因为我们是骨肉至亲</a:t>
            </a:r>
            <a:r>
              <a:rPr lang="en-US" sz="3600" b="1" i="1" dirty="0" smtClean="0">
                <a:solidFill>
                  <a:srgbClr val="FFFFFF"/>
                </a:solidFill>
                <a:effectLst>
                  <a:outerShdw blurRad="38100" dist="38100" dir="2700000" algn="tl">
                    <a:srgbClr val="0000C0"/>
                  </a:outerShdw>
                </a:effectLst>
                <a:latin typeface="Arial" charset="0"/>
                <a:ea typeface="Arial" charset="0"/>
                <a:cs typeface="Arial" charset="0"/>
              </a:rPr>
              <a:t>。 </a:t>
            </a:r>
          </a:p>
          <a:p>
            <a:pPr>
              <a:spcBef>
                <a:spcPct val="50000"/>
              </a:spcBef>
            </a:pPr>
            <a:r>
              <a:rPr lang="en-US" sz="3600" b="1" i="1" dirty="0" smtClean="0">
                <a:solidFill>
                  <a:srgbClr val="FFFFFF"/>
                </a:solidFill>
                <a:effectLst>
                  <a:outerShdw blurRad="38100" dist="38100" dir="2700000" algn="tl">
                    <a:srgbClr val="0000C0"/>
                  </a:outerShdw>
                </a:effectLst>
                <a:latin typeface="Arial" charset="0"/>
                <a:ea typeface="Arial" charset="0"/>
                <a:cs typeface="Arial" charset="0"/>
              </a:rPr>
              <a:t>9 整片土地不就在你面前吗？我们分开吧。如果你往左边去，我就往右边走；如果你往右边去，我就往左边走。”</a:t>
            </a:r>
            <a:endParaRPr lang="en-US" sz="3600" b="1" dirty="0">
              <a:solidFill>
                <a:srgbClr val="FFFFFF"/>
              </a:solidFill>
              <a:effectLst>
                <a:outerShdw blurRad="38100" dist="38100" dir="2700000" algn="tl">
                  <a:srgbClr val="0000C0"/>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nodeType="withEffect">
                                  <p:stCondLst>
                                    <p:cond delay="0"/>
                                  </p:stCondLst>
                                  <p:childTnLst>
                                    <p:set>
                                      <p:cBhvr>
                                        <p:cTn id="6" dur="1" fill="hold">
                                          <p:stCondLst>
                                            <p:cond delay="0"/>
                                          </p:stCondLst>
                                        </p:cTn>
                                        <p:tgtEl>
                                          <p:spTgt spid="302084"/>
                                        </p:tgtEl>
                                        <p:attrNameLst>
                                          <p:attrName>style.visibility</p:attrName>
                                        </p:attrNameLst>
                                      </p:cBhvr>
                                      <p:to>
                                        <p:strVal val="visible"/>
                                      </p:to>
                                    </p:set>
                                    <p:anim calcmode="lin" valueType="num">
                                      <p:cBhvr>
                                        <p:cTn id="7" dur="20000" fill="hold"/>
                                        <p:tgtEl>
                                          <p:spTgt spid="302084"/>
                                        </p:tgtEl>
                                        <p:attrNameLst>
                                          <p:attrName>ppt_x</p:attrName>
                                        </p:attrNameLst>
                                      </p:cBhvr>
                                      <p:tavLst>
                                        <p:tav tm="0">
                                          <p:val>
                                            <p:strVal val="#ppt_x"/>
                                          </p:val>
                                        </p:tav>
                                        <p:tav tm="100000">
                                          <p:val>
                                            <p:strVal val="#ppt_x"/>
                                          </p:val>
                                        </p:tav>
                                      </p:tavLst>
                                    </p:anim>
                                    <p:anim calcmode="lin" valueType="num">
                                      <p:cBhvr>
                                        <p:cTn id="8" dur="20000" fill="hold"/>
                                        <p:tgtEl>
                                          <p:spTgt spid="302084"/>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13400"/>
                                  </p:stCondLst>
                                  <p:childTnLst>
                                    <p:set>
                                      <p:cBhvr>
                                        <p:cTn id="10" dur="1" fill="hold">
                                          <p:stCondLst>
                                            <p:cond delay="0"/>
                                          </p:stCondLst>
                                        </p:cTn>
                                        <p:tgtEl>
                                          <p:spTgt spid="302090"/>
                                        </p:tgtEl>
                                        <p:attrNameLst>
                                          <p:attrName>style.visibility</p:attrName>
                                        </p:attrNameLst>
                                      </p:cBhvr>
                                      <p:to>
                                        <p:strVal val="visible"/>
                                      </p:to>
                                    </p:set>
                                    <p:anim calcmode="lin" valueType="num">
                                      <p:cBhvr>
                                        <p:cTn id="11" dur="15000" fill="hold"/>
                                        <p:tgtEl>
                                          <p:spTgt spid="302090"/>
                                        </p:tgtEl>
                                        <p:attrNameLst>
                                          <p:attrName>ppt_x</p:attrName>
                                        </p:attrNameLst>
                                      </p:cBhvr>
                                      <p:tavLst>
                                        <p:tav tm="0">
                                          <p:val>
                                            <p:strVal val="#ppt_x"/>
                                          </p:val>
                                        </p:tav>
                                        <p:tav tm="100000">
                                          <p:val>
                                            <p:strVal val="#ppt_x"/>
                                          </p:val>
                                        </p:tav>
                                      </p:tavLst>
                                    </p:anim>
                                    <p:anim calcmode="lin" valueType="num">
                                      <p:cBhvr>
                                        <p:cTn id="12" dur="15000" fill="hold"/>
                                        <p:tgtEl>
                                          <p:spTgt spid="302090"/>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23100"/>
                                  </p:stCondLst>
                                  <p:childTnLst>
                                    <p:set>
                                      <p:cBhvr>
                                        <p:cTn id="14" dur="1" fill="hold">
                                          <p:stCondLst>
                                            <p:cond delay="0"/>
                                          </p:stCondLst>
                                        </p:cTn>
                                        <p:tgtEl>
                                          <p:spTgt spid="302089"/>
                                        </p:tgtEl>
                                        <p:attrNameLst>
                                          <p:attrName>style.visibility</p:attrName>
                                        </p:attrNameLst>
                                      </p:cBhvr>
                                      <p:to>
                                        <p:strVal val="visible"/>
                                      </p:to>
                                    </p:set>
                                    <p:anim calcmode="lin" valueType="num">
                                      <p:cBhvr>
                                        <p:cTn id="15" dur="15000" fill="hold"/>
                                        <p:tgtEl>
                                          <p:spTgt spid="302089"/>
                                        </p:tgtEl>
                                        <p:attrNameLst>
                                          <p:attrName>ppt_x</p:attrName>
                                        </p:attrNameLst>
                                      </p:cBhvr>
                                      <p:tavLst>
                                        <p:tav tm="0">
                                          <p:val>
                                            <p:strVal val="#ppt_x"/>
                                          </p:val>
                                        </p:tav>
                                        <p:tav tm="100000">
                                          <p:val>
                                            <p:strVal val="#ppt_x"/>
                                          </p:val>
                                        </p:tav>
                                      </p:tavLst>
                                    </p:anim>
                                    <p:anim calcmode="lin" valueType="num">
                                      <p:cBhvr>
                                        <p:cTn id="16" dur="15000" fill="hold"/>
                                        <p:tgtEl>
                                          <p:spTgt spid="302089"/>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33100"/>
                                  </p:stCondLst>
                                  <p:childTnLst>
                                    <p:set>
                                      <p:cBhvr>
                                        <p:cTn id="18" dur="1" fill="hold">
                                          <p:stCondLst>
                                            <p:cond delay="0"/>
                                          </p:stCondLst>
                                        </p:cTn>
                                        <p:tgtEl>
                                          <p:spTgt spid="302085"/>
                                        </p:tgtEl>
                                        <p:attrNameLst>
                                          <p:attrName>style.visibility</p:attrName>
                                        </p:attrNameLst>
                                      </p:cBhvr>
                                      <p:to>
                                        <p:strVal val="visible"/>
                                      </p:to>
                                    </p:set>
                                    <p:anim calcmode="lin" valueType="num">
                                      <p:cBhvr>
                                        <p:cTn id="19" dur="15000" fill="hold"/>
                                        <p:tgtEl>
                                          <p:spTgt spid="302085"/>
                                        </p:tgtEl>
                                        <p:attrNameLst>
                                          <p:attrName>ppt_x</p:attrName>
                                        </p:attrNameLst>
                                      </p:cBhvr>
                                      <p:tavLst>
                                        <p:tav tm="0">
                                          <p:val>
                                            <p:strVal val="#ppt_x"/>
                                          </p:val>
                                        </p:tav>
                                        <p:tav tm="100000">
                                          <p:val>
                                            <p:strVal val="#ppt_x"/>
                                          </p:val>
                                        </p:tav>
                                      </p:tavLst>
                                    </p:anim>
                                    <p:anim calcmode="lin" valueType="num">
                                      <p:cBhvr>
                                        <p:cTn id="20" dur="15000" fill="hold"/>
                                        <p:tgtEl>
                                          <p:spTgt spid="302085"/>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43600"/>
                                  </p:stCondLst>
                                  <p:childTnLst>
                                    <p:set>
                                      <p:cBhvr>
                                        <p:cTn id="22" dur="1" fill="hold">
                                          <p:stCondLst>
                                            <p:cond delay="0"/>
                                          </p:stCondLst>
                                        </p:cTn>
                                        <p:tgtEl>
                                          <p:spTgt spid="302086"/>
                                        </p:tgtEl>
                                        <p:attrNameLst>
                                          <p:attrName>style.visibility</p:attrName>
                                        </p:attrNameLst>
                                      </p:cBhvr>
                                      <p:to>
                                        <p:strVal val="visible"/>
                                      </p:to>
                                    </p:set>
                                    <p:anim calcmode="lin" valueType="num">
                                      <p:cBhvr>
                                        <p:cTn id="23" dur="15000" fill="hold"/>
                                        <p:tgtEl>
                                          <p:spTgt spid="302086"/>
                                        </p:tgtEl>
                                        <p:attrNameLst>
                                          <p:attrName>ppt_x</p:attrName>
                                        </p:attrNameLst>
                                      </p:cBhvr>
                                      <p:tavLst>
                                        <p:tav tm="0">
                                          <p:val>
                                            <p:strVal val="#ppt_x"/>
                                          </p:val>
                                        </p:tav>
                                        <p:tav tm="100000">
                                          <p:val>
                                            <p:strVal val="#ppt_x"/>
                                          </p:val>
                                        </p:tav>
                                      </p:tavLst>
                                    </p:anim>
                                    <p:anim calcmode="lin" valueType="num">
                                      <p:cBhvr>
                                        <p:cTn id="24" dur="15000" fill="hold"/>
                                        <p:tgtEl>
                                          <p:spTgt spid="302086"/>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54600"/>
                                  </p:stCondLst>
                                  <p:childTnLst>
                                    <p:set>
                                      <p:cBhvr>
                                        <p:cTn id="26" dur="1" fill="hold">
                                          <p:stCondLst>
                                            <p:cond delay="0"/>
                                          </p:stCondLst>
                                        </p:cTn>
                                        <p:tgtEl>
                                          <p:spTgt spid="302087"/>
                                        </p:tgtEl>
                                        <p:attrNameLst>
                                          <p:attrName>style.visibility</p:attrName>
                                        </p:attrNameLst>
                                      </p:cBhvr>
                                      <p:to>
                                        <p:strVal val="visible"/>
                                      </p:to>
                                    </p:set>
                                    <p:anim calcmode="lin" valueType="num">
                                      <p:cBhvr>
                                        <p:cTn id="27" dur="20000" fill="hold"/>
                                        <p:tgtEl>
                                          <p:spTgt spid="302087"/>
                                        </p:tgtEl>
                                        <p:attrNameLst>
                                          <p:attrName>ppt_x</p:attrName>
                                        </p:attrNameLst>
                                      </p:cBhvr>
                                      <p:tavLst>
                                        <p:tav tm="0">
                                          <p:val>
                                            <p:strVal val="#ppt_x"/>
                                          </p:val>
                                        </p:tav>
                                        <p:tav tm="100000">
                                          <p:val>
                                            <p:strVal val="#ppt_x"/>
                                          </p:val>
                                        </p:tav>
                                      </p:tavLst>
                                    </p:anim>
                                    <p:anim calcmode="lin" valueType="num">
                                      <p:cBhvr>
                                        <p:cTn id="28" dur="20000" fill="hold"/>
                                        <p:tgtEl>
                                          <p:spTgt spid="302087"/>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0"/>
            <a:ext cx="7772400" cy="944563"/>
          </a:xfrm>
        </p:spPr>
        <p:txBody>
          <a:bodyPr/>
          <a:lstStyle/>
          <a:p>
            <a:pPr eaLnBrk="1" hangingPunct="1"/>
            <a:r>
              <a:rPr lang="zh-CN" altLang="en-US" sz="3200" dirty="0" smtClean="0">
                <a:solidFill>
                  <a:srgbClr val="FFFF66"/>
                </a:solidFill>
                <a:latin typeface="Arial" charset="0"/>
                <a:ea typeface="Times New Roman" charset="0"/>
                <a:cs typeface="Times New Roman" charset="0"/>
              </a:rPr>
              <a:t>基列地的畜牧业</a:t>
            </a:r>
            <a:endParaRPr lang="en-US" sz="3200" dirty="0">
              <a:solidFill>
                <a:srgbClr val="FFFF66"/>
              </a:solidFill>
              <a:latin typeface="Arial" charset="0"/>
              <a:ea typeface="Times New Roman" charset="0"/>
              <a:cs typeface="Times New Roman" charset="0"/>
            </a:endParaRPr>
          </a:p>
        </p:txBody>
      </p:sp>
      <p:pic>
        <p:nvPicPr>
          <p:cNvPr id="142339" name="Picture 4" descr="Listib, possible Tishbe, from Mar Elias, tb060403121"/>
          <p:cNvPicPr>
            <a:picLocks noChangeAspect="1" noChangeArrowheads="1"/>
          </p:cNvPicPr>
          <p:nvPr/>
        </p:nvPicPr>
        <p:blipFill>
          <a:blip r:embed="rId3"/>
          <a:srcRect/>
          <a:stretch>
            <a:fillRect/>
          </a:stretch>
        </p:blipFill>
        <p:spPr bwMode="auto">
          <a:xfrm>
            <a:off x="4495800" y="3486150"/>
            <a:ext cx="4495800" cy="3371850"/>
          </a:xfrm>
          <a:prstGeom prst="rect">
            <a:avLst/>
          </a:prstGeom>
          <a:noFill/>
          <a:ln w="9525">
            <a:noFill/>
            <a:miter lim="800000"/>
            <a:headEnd/>
            <a:tailEnd/>
          </a:ln>
        </p:spPr>
      </p:pic>
      <p:pic>
        <p:nvPicPr>
          <p:cNvPr id="142340" name="Picture 3" descr="Gilead goats2, tb n031701"/>
          <p:cNvPicPr>
            <a:picLocks noGrp="1" noChangeAspect="1" noChangeArrowheads="1"/>
          </p:cNvPicPr>
          <p:nvPr>
            <p:ph idx="1"/>
          </p:nvPr>
        </p:nvPicPr>
        <p:blipFill>
          <a:blip r:embed="rId4"/>
          <a:srcRect/>
          <a:stretch>
            <a:fillRect/>
          </a:stretch>
        </p:blipFill>
        <p:spPr>
          <a:xfrm>
            <a:off x="228600" y="914400"/>
            <a:ext cx="5257800" cy="3943350"/>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bk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44386" name="Text Box 3"/>
          <p:cNvSpPr txBox="1">
            <a:spLocks noChangeArrowheads="1"/>
          </p:cNvSpPr>
          <p:nvPr/>
        </p:nvSpPr>
        <p:spPr bwMode="auto">
          <a:xfrm>
            <a:off x="1403350" y="1125538"/>
            <a:ext cx="6840538" cy="366712"/>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latin typeface="Arial" charset="0"/>
            </a:endParaRPr>
          </a:p>
        </p:txBody>
      </p:sp>
      <p:sp>
        <p:nvSpPr>
          <p:cNvPr id="144387" name="Text Box 4"/>
          <p:cNvSpPr txBox="1">
            <a:spLocks noChangeArrowheads="1"/>
          </p:cNvSpPr>
          <p:nvPr/>
        </p:nvSpPr>
        <p:spPr bwMode="auto">
          <a:xfrm>
            <a:off x="1116013" y="1268413"/>
            <a:ext cx="184150" cy="2014537"/>
          </a:xfrm>
          <a:prstGeom prst="rect">
            <a:avLst/>
          </a:prstGeom>
          <a:noFill/>
          <a:ln w="9525">
            <a:noFill/>
            <a:miter lim="800000"/>
            <a:headEnd/>
            <a:tailEnd/>
          </a:ln>
        </p:spPr>
        <p:txBody>
          <a:bodyPr wrap="none">
            <a:prstTxWarp prst="textNoShape">
              <a:avLst/>
            </a:prstTxWarp>
            <a:spAutoFit/>
          </a:bodyPr>
          <a:lstStyle/>
          <a:p>
            <a:endParaRPr lang="en-CA" sz="1800">
              <a:latin typeface="Arial" charset="0"/>
            </a:endParaRPr>
          </a:p>
          <a:p>
            <a:endParaRPr lang="en-CA" sz="1800">
              <a:latin typeface="Arial" charset="0"/>
            </a:endParaRPr>
          </a:p>
          <a:p>
            <a:endParaRPr lang="en-CA" sz="1800">
              <a:latin typeface="Arial" charset="0"/>
            </a:endParaRPr>
          </a:p>
          <a:p>
            <a:endParaRPr lang="en-CA" sz="1800">
              <a:latin typeface="Arial" charset="0"/>
            </a:endParaRPr>
          </a:p>
          <a:p>
            <a:endParaRPr lang="en-CA" sz="1800">
              <a:latin typeface="Arial" charset="0"/>
            </a:endParaRPr>
          </a:p>
          <a:p>
            <a:endParaRPr lang="en-CA" sz="1800">
              <a:latin typeface="Arial" charset="0"/>
            </a:endParaRPr>
          </a:p>
          <a:p>
            <a:endParaRPr lang="en-US" sz="1800">
              <a:latin typeface="Arial" charset="0"/>
            </a:endParaRPr>
          </a:p>
        </p:txBody>
      </p:sp>
      <p:sp>
        <p:nvSpPr>
          <p:cNvPr id="144388" name="Text Box 5"/>
          <p:cNvSpPr txBox="1">
            <a:spLocks noChangeArrowheads="1"/>
          </p:cNvSpPr>
          <p:nvPr/>
        </p:nvSpPr>
        <p:spPr bwMode="auto">
          <a:xfrm>
            <a:off x="1403350" y="2420938"/>
            <a:ext cx="184150" cy="366712"/>
          </a:xfrm>
          <a:prstGeom prst="rect">
            <a:avLst/>
          </a:prstGeom>
          <a:noFill/>
          <a:ln w="9525">
            <a:noFill/>
            <a:miter lim="800000"/>
            <a:headEnd/>
            <a:tailEnd/>
          </a:ln>
        </p:spPr>
        <p:txBody>
          <a:bodyPr wrap="none">
            <a:prstTxWarp prst="textNoShape">
              <a:avLst/>
            </a:prstTxWarp>
            <a:spAutoFit/>
          </a:bodyPr>
          <a:lstStyle/>
          <a:p>
            <a:endParaRPr lang="en-US" sz="1800">
              <a:latin typeface="Arial" charset="0"/>
            </a:endParaRPr>
          </a:p>
        </p:txBody>
      </p:sp>
      <p:graphicFrame>
        <p:nvGraphicFramePr>
          <p:cNvPr id="75809" name="Group 33"/>
          <p:cNvGraphicFramePr>
            <a:graphicFrameLocks noGrp="1"/>
          </p:cNvGraphicFramePr>
          <p:nvPr>
            <p:extLst>
              <p:ext uri="{D42A27DB-BD31-4B8C-83A1-F6EECF244321}">
                <p14:modId xmlns:p14="http://schemas.microsoft.com/office/powerpoint/2010/main" val="3610149195"/>
              </p:ext>
            </p:extLst>
          </p:nvPr>
        </p:nvGraphicFramePr>
        <p:xfrm>
          <a:off x="838200" y="990600"/>
          <a:ext cx="7315200" cy="5693447"/>
        </p:xfrm>
        <a:graphic>
          <a:graphicData uri="http://schemas.openxmlformats.org/drawingml/2006/table">
            <a:tbl>
              <a:tblPr/>
              <a:tblGrid>
                <a:gridCol w="3657600"/>
                <a:gridCol w="3657600"/>
              </a:tblGrid>
              <a:tr h="5175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拿辖王</a:t>
                      </a:r>
                      <a:r>
                        <a:rPr kumimoji="0" lang="en-CA" sz="36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 </a:t>
                      </a:r>
                      <a:r>
                        <a:rPr kumimoji="0" lang="en-CA" sz="3600" b="0"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rPr>
                        <a:t>vs.</a:t>
                      </a:r>
                      <a:r>
                        <a:rPr kumimoji="0" lang="en-CA" sz="36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 </a:t>
                      </a:r>
                      <a:r>
                        <a:rPr kumimoji="0" lang="zh-CN" altLang="en-US" sz="36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扫罗王</a:t>
                      </a:r>
                      <a:endParaRPr kumimoji="0" lang="en-US" sz="36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solidFill>
                      <a:srgbClr val="1B11A3"/>
                    </a:solidFill>
                  </a:tcPr>
                </a:tc>
                <a:tc hMerge="1">
                  <a:txBody>
                    <a:bodyPr/>
                    <a:lstStyle/>
                    <a:p>
                      <a:endParaRPr lang="en-US"/>
                    </a:p>
                  </a:txBody>
                  <a:tcPr/>
                </a:tc>
              </a:tr>
              <a:tr h="407988">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smtClean="0">
                          <a:ln>
                            <a:noFill/>
                          </a:ln>
                          <a:solidFill>
                            <a:schemeClr val="bg1"/>
                          </a:solidFill>
                          <a:effectLst>
                            <a:glow rad="127000">
                              <a:schemeClr val="tx1">
                                <a:alpha val="92000"/>
                              </a:schemeClr>
                            </a:glow>
                          </a:effectLst>
                          <a:latin typeface="Arial" charset="0"/>
                          <a:ea typeface="Arial" charset="0"/>
                          <a:cs typeface="Arial" charset="0"/>
                        </a:rPr>
                        <a:t>第一局</a:t>
                      </a:r>
                      <a:endParaRPr kumimoji="0" lang="en-US" sz="1800" b="1" i="0" u="none" strike="noStrike" cap="none" normalizeH="0" baseline="0" dirty="0">
                        <a:ln>
                          <a:noFill/>
                        </a:ln>
                        <a:solidFill>
                          <a:schemeClr val="bg1"/>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tr>
              <a:tr h="1066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拿辖</a:t>
                      </a:r>
                      <a:r>
                        <a:rPr kumimoji="0" lang="zh-CN" alt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想占有约旦东的以色列领土</a:t>
                      </a:r>
                      <a:endParaRPr kumimoji="0" lang="en-CA"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扫罗在基比亚</a:t>
                      </a:r>
                      <a:endParaRPr kumimoji="0" lang="en-US" sz="28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407988">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smtClean="0">
                          <a:ln>
                            <a:noFill/>
                          </a:ln>
                          <a:solidFill>
                            <a:schemeClr val="bg1"/>
                          </a:solidFill>
                          <a:effectLst>
                            <a:glow rad="127000">
                              <a:schemeClr val="tx1">
                                <a:alpha val="92000"/>
                              </a:schemeClr>
                            </a:glow>
                          </a:effectLst>
                          <a:latin typeface="Arial" charset="0"/>
                          <a:ea typeface="Arial" charset="0"/>
                          <a:cs typeface="Arial" charset="0"/>
                        </a:rPr>
                        <a:t>第二局</a:t>
                      </a:r>
                      <a:endParaRPr kumimoji="0" lang="en-US" sz="1800" b="1" i="0" u="none" strike="noStrike" cap="none" normalizeH="0" baseline="0" dirty="0">
                        <a:ln>
                          <a:noFill/>
                        </a:ln>
                        <a:solidFill>
                          <a:schemeClr val="bg1"/>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tr>
              <a:tr h="1311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拿辖</a:t>
                      </a:r>
                      <a:r>
                        <a:rPr kumimoji="0" lang="zh-CN" alt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残忍地对付雅比基列</a:t>
                      </a:r>
                      <a:r>
                        <a:rPr kumimoji="0" lang="zh-CN" altLang="zh-CN"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a:t>
                      </a:r>
                      <a:r>
                        <a:rPr kumimoji="0" lang="zh-CN" alt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甚至把他们的眼睛挖出来</a:t>
                      </a:r>
                      <a:endParaRPr kumimoji="0" lang="en-US" sz="28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呼应求救请求。神的灵来临在他的身上</a:t>
                      </a:r>
                      <a:r>
                        <a:rPr kumimoji="0" lang="en-CA"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 330,000</a:t>
                      </a:r>
                      <a:r>
                        <a:rPr kumimoji="0" lang="zh-CN" altLang="en-US"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人士反击亚扪人</a:t>
                      </a:r>
                      <a:endParaRPr kumimoji="0" lang="en-US" sz="28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r h="3048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800" b="1" i="0" u="none" strike="noStrike" cap="none" normalizeH="0" baseline="0" dirty="0" smtClean="0">
                          <a:ln>
                            <a:noFill/>
                          </a:ln>
                          <a:solidFill>
                            <a:schemeClr val="bg1"/>
                          </a:solidFill>
                          <a:effectLst>
                            <a:glow rad="127000">
                              <a:schemeClr val="tx1">
                                <a:alpha val="92000"/>
                              </a:schemeClr>
                            </a:glow>
                          </a:effectLst>
                          <a:latin typeface="Arial" charset="0"/>
                          <a:ea typeface="Arial" charset="0"/>
                          <a:cs typeface="Arial" charset="0"/>
                        </a:rPr>
                        <a:t>第三局</a:t>
                      </a:r>
                      <a:endParaRPr kumimoji="0" lang="en-US" sz="1800" b="1" i="0" u="none" strike="noStrike" cap="none" normalizeH="0" baseline="0" dirty="0">
                        <a:ln>
                          <a:noFill/>
                        </a:ln>
                        <a:solidFill>
                          <a:schemeClr val="bg1"/>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hMerge="1">
                  <a:txBody>
                    <a:bodyPr/>
                    <a:lstStyle/>
                    <a:p>
                      <a:endParaRPr lang="en-US"/>
                    </a:p>
                  </a:txBody>
                  <a:tcPr/>
                </a:tc>
              </a:tr>
              <a:tr h="1006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拿辖</a:t>
                      </a:r>
                      <a:r>
                        <a:rPr kumimoji="0" lang="zh-CN" altLang="en-US" sz="2800" b="0"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的兵在扫罗的手下不是死就是被散</a:t>
                      </a:r>
                      <a:endParaRPr kumimoji="0" lang="en-US" sz="28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dirty="0" smtClean="0">
                          <a:ln>
                            <a:noFill/>
                          </a:ln>
                          <a:solidFill>
                            <a:srgbClr val="FFFF00"/>
                          </a:solidFill>
                          <a:effectLst>
                            <a:glow rad="127000">
                              <a:schemeClr val="tx1">
                                <a:alpha val="92000"/>
                              </a:schemeClr>
                            </a:glow>
                          </a:effectLst>
                          <a:latin typeface="Arial" charset="0"/>
                          <a:ea typeface="Arial" charset="0"/>
                          <a:cs typeface="Arial" charset="0"/>
                        </a:rPr>
                        <a:t>扫罗正式成为以色列王</a:t>
                      </a:r>
                      <a:endParaRPr kumimoji="0" lang="en-US" sz="2800" b="1" i="0" u="none" strike="noStrike" cap="none" normalizeH="0" baseline="0" dirty="0">
                        <a:ln>
                          <a:noFill/>
                        </a:ln>
                        <a:solidFill>
                          <a:srgbClr val="FFFF00"/>
                        </a:solidFill>
                        <a:effectLst>
                          <a:glow rad="127000">
                            <a:schemeClr val="tx1">
                              <a:alpha val="92000"/>
                            </a:schemeClr>
                          </a:glow>
                        </a:effectLst>
                        <a:latin typeface="Arial" charset="0"/>
                        <a:ea typeface="Arial" charset="0"/>
                        <a:cs typeface="Arial" charset="0"/>
                      </a:endParaRPr>
                    </a:p>
                  </a:txBody>
                  <a:tcPr marT="45726" marB="45726" horzOverflow="overflow">
                    <a:lnL w="28575"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
        <p:nvSpPr>
          <p:cNvPr id="2" name="Title 1"/>
          <p:cNvSpPr>
            <a:spLocks noGrp="1"/>
          </p:cNvSpPr>
          <p:nvPr>
            <p:ph type="title" idx="4294967295"/>
          </p:nvPr>
        </p:nvSpPr>
        <p:spPr>
          <a:xfrm>
            <a:off x="0" y="76200"/>
            <a:ext cx="9144000" cy="838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sz="2800" i="1" kern="10" dirty="0" smtClean="0">
                <a:ln w="9525" cap="flat" cmpd="sng" algn="ctr">
                  <a:solidFill>
                    <a:srgbClr val="000000"/>
                  </a:solidFill>
                  <a:prstDash val="solid"/>
                  <a:round/>
                </a:ln>
                <a:solidFill>
                  <a:srgbClr val="FFFFFF"/>
                </a:solidFill>
                <a:effectLst>
                  <a:outerShdw blurRad="63500" dist="38100" dir="2700000" algn="ctr" rotWithShape="0">
                    <a:srgbClr val="000000">
                      <a:alpha val="80000"/>
                    </a:srgbClr>
                  </a:outerShdw>
                </a:effectLst>
                <a:latin typeface="Arial Black"/>
                <a:ea typeface="Arial Black"/>
                <a:cs typeface="Arial Black"/>
              </a:rPr>
              <a:t>4. </a:t>
            </a:r>
            <a:r>
              <a:rPr lang="zh-CN" altLang="en-US" sz="2800" i="1" kern="10" dirty="0" smtClean="0">
                <a:ln w="9525" cap="flat" cmpd="sng" algn="ctr">
                  <a:solidFill>
                    <a:srgbClr val="000000"/>
                  </a:solidFill>
                  <a:prstDash val="solid"/>
                  <a:round/>
                </a:ln>
                <a:solidFill>
                  <a:srgbClr val="FFFFFF"/>
                </a:solidFill>
                <a:effectLst>
                  <a:outerShdw blurRad="63500" dist="38100" dir="2700000" algn="ctr" rotWithShape="0">
                    <a:srgbClr val="000000">
                      <a:alpha val="80000"/>
                    </a:srgbClr>
                  </a:outerShdw>
                </a:effectLst>
                <a:latin typeface="Arial Black"/>
                <a:ea typeface="Arial Black"/>
                <a:cs typeface="Arial Black"/>
              </a:rPr>
              <a:t>亚扪人在以色列君主政治时代</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zh-CN" altLang="en-US" sz="2800" dirty="0" smtClean="0">
                <a:solidFill>
                  <a:schemeClr val="bg1"/>
                </a:solidFill>
                <a:latin typeface="Arial" charset="0"/>
                <a:ea typeface="Times New Roman" charset="0"/>
                <a:cs typeface="Times New Roman" charset="0"/>
              </a:rPr>
              <a:t>亚比基列：扫罗带领以色列人击打亚扪人</a:t>
            </a:r>
            <a:endParaRPr lang="en-US" sz="2800" dirty="0">
              <a:solidFill>
                <a:schemeClr val="bg1"/>
              </a:solidFill>
              <a:latin typeface="Arial" charset="0"/>
              <a:ea typeface="Times New Roman" charset="0"/>
              <a:cs typeface="Times New Roman" charset="0"/>
            </a:endParaRPr>
          </a:p>
        </p:txBody>
      </p:sp>
      <p:pic>
        <p:nvPicPr>
          <p:cNvPr id="146435" name="Picture 3" descr="Jabesh Gilead, Tell Maqlub, from north, tb060403161"/>
          <p:cNvPicPr>
            <a:picLocks noGrp="1" noChangeAspect="1" noChangeArrowheads="1"/>
          </p:cNvPicPr>
          <p:nvPr>
            <p:ph idx="1"/>
          </p:nvPr>
        </p:nvPicPr>
        <p:blipFill>
          <a:blip r:embed="rId3"/>
          <a:srcRect/>
          <a:stretch>
            <a:fillRect/>
          </a:stretch>
        </p:blipFill>
        <p:spPr>
          <a:xfrm>
            <a:off x="1295400" y="1752600"/>
            <a:ext cx="6400800" cy="4800600"/>
          </a:xfr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4C000F"/>
            </a:gs>
            <a:gs pos="100000">
              <a:srgbClr val="A50021"/>
            </a:gs>
          </a:gsLst>
          <a:lin ang="5400000" scaled="1"/>
        </a:gradFill>
        <a:effectLst/>
      </p:bgPr>
    </p:bg>
    <p:spTree>
      <p:nvGrpSpPr>
        <p:cNvPr id="1" name=""/>
        <p:cNvGrpSpPr/>
        <p:nvPr/>
      </p:nvGrpSpPr>
      <p:grpSpPr>
        <a:xfrm>
          <a:off x="0" y="0"/>
          <a:ext cx="0" cy="0"/>
          <a:chOff x="0" y="0"/>
          <a:chExt cx="0" cy="0"/>
        </a:xfrm>
      </p:grpSpPr>
      <p:pic>
        <p:nvPicPr>
          <p:cNvPr id="148482" name="Picture 3" descr="sanctuary"/>
          <p:cNvPicPr>
            <a:picLocks noGrp="1" noChangeAspect="1" noChangeArrowheads="1"/>
          </p:cNvPicPr>
          <p:nvPr>
            <p:ph sz="quarter" idx="2"/>
          </p:nvPr>
        </p:nvPicPr>
        <p:blipFill>
          <a:blip r:embed="rId3"/>
          <a:srcRect/>
          <a:stretch>
            <a:fillRect/>
          </a:stretch>
        </p:blipFill>
        <p:spPr>
          <a:xfrm>
            <a:off x="4932363" y="4292600"/>
            <a:ext cx="2586037" cy="1939925"/>
          </a:xfrm>
          <a:noFill/>
        </p:spPr>
      </p:pic>
      <p:pic>
        <p:nvPicPr>
          <p:cNvPr id="148483" name="Picture 4" descr="david_saul1"/>
          <p:cNvPicPr>
            <a:picLocks noGrp="1" noChangeAspect="1" noChangeArrowheads="1"/>
          </p:cNvPicPr>
          <p:nvPr>
            <p:ph sz="quarter" idx="3"/>
          </p:nvPr>
        </p:nvPicPr>
        <p:blipFill>
          <a:blip r:embed="rId4"/>
          <a:srcRect/>
          <a:stretch>
            <a:fillRect/>
          </a:stretch>
        </p:blipFill>
        <p:spPr>
          <a:xfrm>
            <a:off x="755650" y="1341438"/>
            <a:ext cx="3455988" cy="4319587"/>
          </a:xfrm>
          <a:noFill/>
        </p:spPr>
      </p:pic>
      <p:sp>
        <p:nvSpPr>
          <p:cNvPr id="2" name="Title 1"/>
          <p:cNvSpPr>
            <a:spLocks noGrp="1"/>
          </p:cNvSpPr>
          <p:nvPr>
            <p:ph type="title"/>
          </p:nvPr>
        </p:nvSpPr>
        <p:spPr>
          <a:xfrm>
            <a:off x="152400" y="228600"/>
            <a:ext cx="8382000" cy="1143000"/>
          </a:xfrm>
          <a:solidFill>
            <a:schemeClr val="tx1"/>
          </a:solidFill>
        </p:spPr>
        <p:txBody>
          <a:bodyPr/>
          <a:lstStyle/>
          <a:p>
            <a:pPr eaLnBrk="1" hangingPunct="1"/>
            <a:r>
              <a:rPr lang="zh-CN" altLang="en-US" sz="3200" dirty="0" smtClean="0">
                <a:solidFill>
                  <a:srgbClr val="FFFFFF"/>
                </a:solidFill>
                <a:latin typeface="Arial" charset="0"/>
                <a:ea typeface="ＭＳ Ｐゴシック" charset="-128"/>
              </a:rPr>
              <a:t>大卫与亚扪人</a:t>
            </a:r>
            <a:r>
              <a:rPr lang="en-CA" sz="3200" dirty="0" smtClean="0">
                <a:solidFill>
                  <a:srgbClr val="FFFFFF"/>
                </a:solidFill>
                <a:latin typeface="Arial" charset="0"/>
                <a:ea typeface="ＭＳ Ｐゴシック" charset="-128"/>
              </a:rPr>
              <a:t>: </a:t>
            </a:r>
            <a:r>
              <a:rPr lang="zh-CN" altLang="en-US" sz="3200" dirty="0" smtClean="0">
                <a:solidFill>
                  <a:srgbClr val="FFFFFF"/>
                </a:solidFill>
                <a:latin typeface="Arial" charset="0"/>
                <a:ea typeface="ＭＳ Ｐゴシック" charset="-128"/>
              </a:rPr>
              <a:t>既爱又狠的剧情</a:t>
            </a:r>
            <a:endParaRPr lang="en-US" dirty="0">
              <a:solidFill>
                <a:srgbClr val="FFFFFF"/>
              </a:solidFill>
              <a:latin typeface="Arial" charset="0"/>
              <a:ea typeface="ＭＳ Ｐゴシック" charset="-128"/>
            </a:endParaRPr>
          </a:p>
        </p:txBody>
      </p:sp>
      <p:sp>
        <p:nvSpPr>
          <p:cNvPr id="148485" name="Rectangle 2"/>
          <p:cNvSpPr txBox="1">
            <a:spLocks noChangeArrowheads="1"/>
          </p:cNvSpPr>
          <p:nvPr/>
        </p:nvSpPr>
        <p:spPr bwMode="auto">
          <a:xfrm>
            <a:off x="4648200" y="1371600"/>
            <a:ext cx="4038600" cy="2895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zh-CN" altLang="en-US" sz="3800" i="1" u="sng" dirty="0" smtClean="0">
                <a:solidFill>
                  <a:srgbClr val="FFFF00"/>
                </a:solidFill>
                <a:latin typeface="Arial" charset="0"/>
                <a:ea typeface="Arial" charset="0"/>
                <a:cs typeface="Arial" charset="0"/>
              </a:rPr>
              <a:t>避难所</a:t>
            </a:r>
            <a:endParaRPr lang="en-CA" sz="3800" i="1" u="sng" dirty="0" smtClean="0">
              <a:solidFill>
                <a:srgbClr val="FFFF00"/>
              </a:solidFill>
              <a:latin typeface="Arial" charset="0"/>
              <a:ea typeface="Arial" charset="0"/>
              <a:cs typeface="Arial" charset="0"/>
            </a:endParaRPr>
          </a:p>
          <a:p>
            <a:pPr marL="342900" indent="-342900">
              <a:spcBef>
                <a:spcPct val="20000"/>
              </a:spcBef>
            </a:pPr>
            <a:r>
              <a:rPr lang="en-CA" sz="3800" dirty="0" smtClean="0">
                <a:solidFill>
                  <a:srgbClr val="FFFF00"/>
                </a:solidFill>
                <a:latin typeface="Arial" charset="0"/>
                <a:ea typeface="Arial" charset="0"/>
                <a:cs typeface="Arial" charset="0"/>
              </a:rPr>
              <a:t>	</a:t>
            </a:r>
            <a:r>
              <a:rPr lang="en-US" sz="3600" dirty="0" smtClean="0">
                <a:solidFill>
                  <a:srgbClr val="FFFF00"/>
                </a:solidFill>
                <a:latin typeface="Arial" charset="0"/>
                <a:ea typeface="Arial" charset="0"/>
                <a:cs typeface="Arial" charset="0"/>
              </a:rPr>
              <a:t>拿辖</a:t>
            </a:r>
            <a:r>
              <a:rPr lang="zh-CN" altLang="en-US" sz="3600" dirty="0" smtClean="0">
                <a:solidFill>
                  <a:srgbClr val="FFFF00"/>
                </a:solidFill>
                <a:latin typeface="Arial" charset="0"/>
                <a:ea typeface="Arial" charset="0"/>
                <a:cs typeface="Arial" charset="0"/>
              </a:rPr>
              <a:t>在大卫被扫罗追杀时让他避难</a:t>
            </a:r>
            <a:endParaRPr lang="en-CA" sz="3600" dirty="0" smtClean="0">
              <a:solidFill>
                <a:srgbClr val="FFFF00"/>
              </a:solidFill>
              <a:latin typeface="Arial" charset="0"/>
              <a:ea typeface="Arial" charset="0"/>
              <a:cs typeface="Arial" charset="0"/>
            </a:endParaRPr>
          </a:p>
          <a:p>
            <a:pPr marL="342900" indent="-342900">
              <a:spcBef>
                <a:spcPct val="20000"/>
              </a:spcBef>
            </a:pPr>
            <a:endParaRPr lang="en-CA" sz="3800" dirty="0">
              <a:solidFill>
                <a:srgbClr val="FFFF00"/>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bk1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0530" name="Rectangle 3"/>
          <p:cNvSpPr>
            <a:spLocks noGrp="1" noChangeArrowheads="1"/>
          </p:cNvSpPr>
          <p:nvPr>
            <p:ph type="title"/>
          </p:nvPr>
        </p:nvSpPr>
        <p:spPr/>
        <p:txBody>
          <a:bodyPr/>
          <a:lstStyle/>
          <a:p>
            <a:pPr eaLnBrk="1" hangingPunct="1"/>
            <a:r>
              <a:rPr lang="zh-CN" altLang="en-US" b="1" i="1" dirty="0" smtClean="0">
                <a:solidFill>
                  <a:srgbClr val="1B11A3"/>
                </a:solidFill>
                <a:latin typeface="Lucida Sans Unicode" charset="0"/>
                <a:ea typeface="ＭＳ Ｐゴシック" charset="-128"/>
                <a:cs typeface="ＭＳ Ｐゴシック" charset="-128"/>
              </a:rPr>
              <a:t>诚意</a:t>
            </a:r>
            <a:endParaRPr lang="en-US" b="1" i="1" dirty="0">
              <a:solidFill>
                <a:srgbClr val="1B11A3"/>
              </a:solidFill>
              <a:latin typeface="Lucida Sans Unicode" charset="0"/>
              <a:ea typeface="ＭＳ Ｐゴシック" charset="-128"/>
              <a:cs typeface="ＭＳ Ｐゴシック" charset="-128"/>
            </a:endParaRPr>
          </a:p>
        </p:txBody>
      </p:sp>
      <p:pic>
        <p:nvPicPr>
          <p:cNvPr id="150531" name="Picture 5" descr="condolence"/>
          <p:cNvPicPr>
            <a:picLocks noGrp="1" noChangeAspect="1" noChangeArrowheads="1"/>
          </p:cNvPicPr>
          <p:nvPr>
            <p:ph sz="half" idx="2"/>
          </p:nvPr>
        </p:nvPicPr>
        <p:blipFill>
          <a:blip r:embed="rId4"/>
          <a:srcRect/>
          <a:stretch>
            <a:fillRect/>
          </a:stretch>
        </p:blipFill>
        <p:spPr>
          <a:xfrm>
            <a:off x="4724400" y="2362200"/>
            <a:ext cx="3502025" cy="1820863"/>
          </a:xfrm>
          <a:noFill/>
        </p:spPr>
      </p:pic>
      <p:sp>
        <p:nvSpPr>
          <p:cNvPr id="150532" name="Rectangle 4"/>
          <p:cNvSpPr txBox="1">
            <a:spLocks noChangeArrowheads="1"/>
          </p:cNvSpPr>
          <p:nvPr/>
        </p:nvSpPr>
        <p:spPr bwMode="auto">
          <a:xfrm>
            <a:off x="247650" y="1981200"/>
            <a:ext cx="4171950" cy="4525963"/>
          </a:xfrm>
          <a:prstGeom prst="rect">
            <a:avLst/>
          </a:prstGeom>
          <a:noFill/>
          <a:ln w="9525">
            <a:noFill/>
            <a:miter lim="800000"/>
            <a:headEnd/>
            <a:tailEnd/>
          </a:ln>
        </p:spPr>
        <p:txBody>
          <a:bodyPr>
            <a:prstTxWarp prst="textNoShape">
              <a:avLst/>
            </a:prstTxWarp>
          </a:bodyPr>
          <a:lstStyle/>
          <a:p>
            <a:pPr marL="342900" indent="-342900">
              <a:spcBef>
                <a:spcPct val="20000"/>
              </a:spcBef>
            </a:pPr>
            <a:endParaRPr lang="en-CA" sz="2800" b="1" dirty="0">
              <a:latin typeface="ＭＳ Ｐゴシック"/>
              <a:ea typeface="ＭＳ Ｐゴシック"/>
              <a:cs typeface="ＭＳ Ｐゴシック"/>
            </a:endParaRPr>
          </a:p>
          <a:p>
            <a:pPr marL="342900" indent="-342900">
              <a:spcBef>
                <a:spcPct val="20000"/>
              </a:spcBef>
            </a:pPr>
            <a:r>
              <a:rPr lang="en-CA" sz="3500" b="1" dirty="0" smtClean="0">
                <a:latin typeface="ＭＳ Ｐゴシック"/>
                <a:ea typeface="ＭＳ Ｐゴシック"/>
                <a:cs typeface="ＭＳ Ｐゴシック"/>
              </a:rPr>
              <a:t>	</a:t>
            </a:r>
            <a:r>
              <a:rPr lang="en-US" sz="3500" dirty="0" smtClean="0">
                <a:latin typeface="ＭＳ Ｐゴシック"/>
                <a:ea typeface="ＭＳ Ｐゴシック"/>
                <a:cs typeface="ＭＳ Ｐゴシック"/>
              </a:rPr>
              <a:t>拿辖</a:t>
            </a:r>
            <a:r>
              <a:rPr lang="zh-CN" altLang="en-US" sz="3500" dirty="0" smtClean="0">
                <a:latin typeface="ＭＳ Ｐゴシック"/>
                <a:ea typeface="ＭＳ Ｐゴシック"/>
                <a:cs typeface="ＭＳ Ｐゴシック"/>
              </a:rPr>
              <a:t>去世时，大卫</a:t>
            </a:r>
            <a:r>
              <a:rPr lang="en-US" sz="3500" dirty="0" smtClean="0">
                <a:latin typeface="ＭＳ Ｐゴシック"/>
                <a:ea typeface="ＭＳ Ｐゴシック"/>
                <a:cs typeface="ＭＳ Ｐゴシック"/>
              </a:rPr>
              <a:t>派臣仆去安慰丧父的哈嫩</a:t>
            </a:r>
            <a:r>
              <a:rPr lang="zh-CN" altLang="en-US" sz="3500" dirty="0" smtClean="0">
                <a:latin typeface="ＭＳ Ｐゴシック"/>
                <a:ea typeface="ＭＳ Ｐゴシック"/>
                <a:cs typeface="ＭＳ Ｐゴシック"/>
              </a:rPr>
              <a:t>。</a:t>
            </a:r>
            <a:endParaRPr lang="en-US" sz="3500" dirty="0" smtClean="0">
              <a:latin typeface="ＭＳ Ｐゴシック"/>
              <a:ea typeface="ＭＳ Ｐゴシック"/>
              <a:cs typeface="ＭＳ Ｐゴシック"/>
            </a:endParaRPr>
          </a:p>
          <a:p>
            <a:pPr marL="342900" indent="-342900">
              <a:spcBef>
                <a:spcPct val="20000"/>
              </a:spcBef>
            </a:pPr>
            <a:endParaRPr lang="en-CA" sz="1800" b="1" dirty="0" smtClean="0">
              <a:latin typeface="ＭＳ Ｐゴシック"/>
              <a:ea typeface="ＭＳ Ｐゴシック"/>
              <a:cs typeface="ＭＳ Ｐゴシック"/>
            </a:endParaRPr>
          </a:p>
          <a:p>
            <a:pPr marL="342900" indent="-342900">
              <a:spcBef>
                <a:spcPct val="20000"/>
              </a:spcBef>
            </a:pPr>
            <a:r>
              <a:rPr lang="en-CA" sz="1800" b="1" dirty="0" smtClean="0">
                <a:latin typeface="ＭＳ Ｐゴシック"/>
                <a:ea typeface="ＭＳ Ｐゴシック"/>
                <a:cs typeface="ＭＳ Ｐゴシック"/>
              </a:rPr>
              <a:t>(</a:t>
            </a:r>
            <a:r>
              <a:rPr lang="zh-CN" altLang="en-US" sz="1800" b="1" dirty="0" smtClean="0">
                <a:latin typeface="ＭＳ Ｐゴシック"/>
                <a:ea typeface="ＭＳ Ｐゴシック"/>
                <a:cs typeface="ＭＳ Ｐゴシック"/>
              </a:rPr>
              <a:t>撒下</a:t>
            </a:r>
            <a:r>
              <a:rPr lang="en-CA" sz="1800" b="1" dirty="0" smtClean="0">
                <a:latin typeface="ＭＳ Ｐゴシック"/>
                <a:ea typeface="ＭＳ Ｐゴシック"/>
                <a:cs typeface="ＭＳ Ｐゴシック"/>
              </a:rPr>
              <a:t>. </a:t>
            </a:r>
            <a:r>
              <a:rPr lang="en-CA" sz="1800" b="1" dirty="0">
                <a:latin typeface="ＭＳ Ｐゴシック"/>
                <a:ea typeface="ＭＳ Ｐゴシック"/>
                <a:cs typeface="ＭＳ Ｐゴシック"/>
              </a:rPr>
              <a:t>10:1-2)</a:t>
            </a:r>
            <a:endParaRPr lang="en-US" sz="1800" b="1" dirty="0">
              <a:latin typeface="ＭＳ Ｐゴシック"/>
              <a:ea typeface="ＭＳ Ｐゴシック"/>
              <a:cs typeface="ＭＳ Ｐゴシック"/>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82F00"/>
            </a:gs>
            <a:gs pos="50000">
              <a:srgbClr val="336600"/>
            </a:gs>
            <a:gs pos="100000">
              <a:srgbClr val="182F00"/>
            </a:gs>
          </a:gsLst>
          <a:lin ang="5400000" scaled="1"/>
        </a:gra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304800"/>
            <a:ext cx="7772400" cy="1143000"/>
          </a:xfrm>
        </p:spPr>
        <p:txBody>
          <a:bodyPr/>
          <a:lstStyle/>
          <a:p>
            <a:pPr eaLnBrk="1" hangingPunct="1"/>
            <a:r>
              <a:rPr lang="zh-CN" altLang="en-US" sz="4800" b="1" dirty="0" smtClean="0">
                <a:solidFill>
                  <a:srgbClr val="FFFFFF"/>
                </a:solidFill>
                <a:effectLst>
                  <a:outerShdw blurRad="38100" dist="38100" dir="2700000" algn="tl">
                    <a:srgbClr val="000000"/>
                  </a:outerShdw>
                </a:effectLst>
                <a:latin typeface="Arial" charset="0"/>
                <a:ea typeface="ＭＳ Ｐゴシック" charset="-128"/>
              </a:rPr>
              <a:t>刺探</a:t>
            </a:r>
            <a:r>
              <a:rPr lang="en-CA" sz="4800" b="1" dirty="0" smtClean="0">
                <a:solidFill>
                  <a:srgbClr val="FFFFFF"/>
                </a:solidFill>
                <a:effectLst>
                  <a:outerShdw blurRad="38100" dist="38100" dir="2700000" algn="tl">
                    <a:srgbClr val="000000"/>
                  </a:outerShdw>
                </a:effectLst>
                <a:latin typeface="Arial" charset="0"/>
                <a:ea typeface="ＭＳ Ｐゴシック" charset="-128"/>
              </a:rPr>
              <a:t>!</a:t>
            </a:r>
            <a:endParaRPr lang="en-US" sz="4800" b="1" dirty="0">
              <a:solidFill>
                <a:srgbClr val="FFFFFF"/>
              </a:solidFill>
              <a:effectLst>
                <a:outerShdw blurRad="38100" dist="38100" dir="2700000" algn="tl">
                  <a:srgbClr val="000000"/>
                </a:outerShdw>
              </a:effectLst>
              <a:latin typeface="Arial" charset="0"/>
              <a:ea typeface="ＭＳ Ｐゴシック" charset="-128"/>
            </a:endParaRPr>
          </a:p>
        </p:txBody>
      </p:sp>
      <p:pic>
        <p:nvPicPr>
          <p:cNvPr id="152579" name="Picture 4" descr="spy"/>
          <p:cNvPicPr>
            <a:picLocks noGrp="1" noChangeAspect="1" noChangeArrowheads="1"/>
          </p:cNvPicPr>
          <p:nvPr>
            <p:ph sz="half" idx="2"/>
          </p:nvPr>
        </p:nvPicPr>
        <p:blipFill>
          <a:blip r:embed="rId3"/>
          <a:srcRect/>
          <a:stretch>
            <a:fillRect/>
          </a:stretch>
        </p:blipFill>
        <p:spPr>
          <a:xfrm>
            <a:off x="4643438" y="2660650"/>
            <a:ext cx="3814762" cy="2754313"/>
          </a:xfrm>
          <a:noFill/>
        </p:spPr>
      </p:pic>
      <p:sp>
        <p:nvSpPr>
          <p:cNvPr id="5" name="Rectangle 3"/>
          <p:cNvSpPr txBox="1">
            <a:spLocks noChangeArrowheads="1"/>
          </p:cNvSpPr>
          <p:nvPr/>
        </p:nvSpPr>
        <p:spPr bwMode="auto">
          <a:xfrm>
            <a:off x="533400" y="1524000"/>
            <a:ext cx="3890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342900" indent="-342900">
              <a:spcBef>
                <a:spcPct val="20000"/>
              </a:spcBef>
            </a:pPr>
            <a:r>
              <a:rPr lang="en-CA" sz="2800" b="1" dirty="0" smtClean="0">
                <a:solidFill>
                  <a:schemeClr val="bg1"/>
                </a:solidFill>
                <a:effectLst>
                  <a:outerShdw blurRad="38100" dist="38100" dir="2700000" algn="tl">
                    <a:srgbClr val="000000"/>
                  </a:outerShdw>
                </a:effectLst>
                <a:latin typeface="Arial" charset="0"/>
                <a:ea typeface="Arial" charset="0"/>
                <a:cs typeface="Arial" charset="0"/>
              </a:rPr>
              <a:t>	</a:t>
            </a:r>
          </a:p>
          <a:p>
            <a:pPr marL="342900" indent="-342900">
              <a:spcBef>
                <a:spcPct val="20000"/>
              </a:spcBef>
            </a:pPr>
            <a:r>
              <a:rPr lang="en-CA" sz="3500" b="1" dirty="0" smtClean="0">
                <a:solidFill>
                  <a:schemeClr val="bg1"/>
                </a:solidFill>
                <a:effectLst>
                  <a:outerShdw blurRad="38100" dist="38100" dir="2700000" algn="tl">
                    <a:srgbClr val="000000"/>
                  </a:outerShdw>
                </a:effectLst>
                <a:latin typeface="Arial" charset="0"/>
                <a:ea typeface="Arial" charset="0"/>
                <a:cs typeface="Arial" charset="0"/>
              </a:rPr>
              <a:t>	</a:t>
            </a:r>
            <a:r>
              <a:rPr lang="en-US" sz="3500" b="1" dirty="0" smtClean="0">
                <a:solidFill>
                  <a:schemeClr val="bg1"/>
                </a:solidFill>
              </a:rPr>
              <a:t>哈嫩便把大卫的臣仆抓起来，剃去他们一半胡子，割去他们下身的衣服，然后放走他们。</a:t>
            </a:r>
          </a:p>
          <a:p>
            <a:pPr marL="342900" indent="-342900">
              <a:spcBef>
                <a:spcPct val="20000"/>
              </a:spcBef>
            </a:pPr>
            <a:r>
              <a:rPr lang="en-CA" sz="2800" b="1" dirty="0" smtClean="0">
                <a:solidFill>
                  <a:schemeClr val="bg1"/>
                </a:solidFill>
                <a:effectLst>
                  <a:outerShdw blurRad="38100" dist="38100" dir="2700000" algn="tl">
                    <a:srgbClr val="000000"/>
                  </a:outerShdw>
                </a:effectLst>
                <a:latin typeface="Arial" charset="0"/>
                <a:ea typeface="Arial" charset="0"/>
                <a:cs typeface="Arial" charset="0"/>
              </a:rPr>
              <a:t/>
            </a:r>
            <a:br>
              <a:rPr lang="en-CA" sz="2800" b="1" dirty="0" smtClean="0">
                <a:solidFill>
                  <a:schemeClr val="bg1"/>
                </a:solidFill>
                <a:effectLst>
                  <a:outerShdw blurRad="38100" dist="38100" dir="2700000" algn="tl">
                    <a:srgbClr val="000000"/>
                  </a:outerShdw>
                </a:effectLst>
                <a:latin typeface="Arial" charset="0"/>
                <a:ea typeface="Arial" charset="0"/>
                <a:cs typeface="Arial" charset="0"/>
              </a:rPr>
            </a:br>
            <a:r>
              <a:rPr lang="en-CA" sz="2000" b="1" dirty="0" smtClean="0">
                <a:solidFill>
                  <a:schemeClr val="bg1"/>
                </a:solidFill>
                <a:effectLst>
                  <a:outerShdw blurRad="38100" dist="38100" dir="2700000" algn="tl">
                    <a:srgbClr val="000000"/>
                  </a:outerShdw>
                </a:effectLst>
                <a:latin typeface="Arial" charset="0"/>
                <a:ea typeface="Arial" charset="0"/>
                <a:cs typeface="Arial" charset="0"/>
              </a:rPr>
              <a:t>(</a:t>
            </a:r>
            <a:r>
              <a:rPr lang="zh-CN" altLang="en-US" sz="2000" b="1" dirty="0" smtClean="0">
                <a:solidFill>
                  <a:schemeClr val="bg1"/>
                </a:solidFill>
                <a:effectLst>
                  <a:outerShdw blurRad="38100" dist="38100" dir="2700000" algn="tl">
                    <a:srgbClr val="000000"/>
                  </a:outerShdw>
                </a:effectLst>
                <a:latin typeface="Arial" charset="0"/>
                <a:ea typeface="Arial" charset="0"/>
                <a:cs typeface="Arial" charset="0"/>
              </a:rPr>
              <a:t>撒下</a:t>
            </a:r>
            <a:r>
              <a:rPr lang="en-CA" sz="2000" b="1" dirty="0" smtClean="0">
                <a:solidFill>
                  <a:schemeClr val="bg1"/>
                </a:solidFill>
                <a:effectLst>
                  <a:outerShdw blurRad="38100" dist="38100" dir="2700000" algn="tl">
                    <a:srgbClr val="000000"/>
                  </a:outerShdw>
                </a:effectLst>
                <a:latin typeface="Arial" charset="0"/>
                <a:ea typeface="Arial" charset="0"/>
                <a:cs typeface="Arial" charset="0"/>
              </a:rPr>
              <a:t>. </a:t>
            </a:r>
            <a:r>
              <a:rPr lang="en-CA" sz="2000" b="1" dirty="0">
                <a:solidFill>
                  <a:schemeClr val="bg1"/>
                </a:solidFill>
                <a:effectLst>
                  <a:outerShdw blurRad="38100" dist="38100" dir="2700000" algn="tl">
                    <a:srgbClr val="000000"/>
                  </a:outerShdw>
                </a:effectLst>
                <a:latin typeface="Arial" charset="0"/>
                <a:ea typeface="Arial" charset="0"/>
                <a:cs typeface="Arial" charset="0"/>
              </a:rPr>
              <a:t>10:4-5).</a:t>
            </a:r>
            <a:endParaRPr lang="en-US" sz="2000" b="1" dirty="0">
              <a:solidFill>
                <a:schemeClr val="bg1"/>
              </a:solidFill>
              <a:effectLst>
                <a:outerShdw blurRad="38100" dist="38100" dir="2700000" algn="tl">
                  <a:srgbClr val="000000"/>
                </a:outerShdw>
              </a:effectLst>
              <a:latin typeface="Arial" charset="0"/>
              <a:ea typeface="Arial" charset="0"/>
              <a:cs typeface="Arial" charset="0"/>
            </a:endParaRPr>
          </a:p>
          <a:p>
            <a:pPr marL="342900" indent="-342900">
              <a:spcBef>
                <a:spcPct val="20000"/>
              </a:spcBef>
              <a:buFontTx/>
              <a:buChar char="•"/>
            </a:pPr>
            <a:endParaRPr lang="en-US" sz="2800" b="1" dirty="0">
              <a:solidFill>
                <a:schemeClr val="bg1"/>
              </a:solidFill>
              <a:effectLst>
                <a:outerShdw blurRad="38100" dist="38100" dir="2700000" algn="tl">
                  <a:srgbClr val="000000"/>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Bottom)">
                                      <p:cBhvr>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470000"/>
            </a:gs>
            <a:gs pos="100000">
              <a:srgbClr val="990000"/>
            </a:gs>
          </a:gsLst>
          <a:lin ang="18900000" scaled="1"/>
        </a:gradFill>
        <a:effectLst/>
      </p:bgPr>
    </p:bg>
    <p:spTree>
      <p:nvGrpSpPr>
        <p:cNvPr id="1" name=""/>
        <p:cNvGrpSpPr/>
        <p:nvPr/>
      </p:nvGrpSpPr>
      <p:grpSpPr>
        <a:xfrm>
          <a:off x="0" y="0"/>
          <a:ext cx="0" cy="0"/>
          <a:chOff x="0" y="0"/>
          <a:chExt cx="0" cy="0"/>
        </a:xfrm>
      </p:grpSpPr>
      <p:pic>
        <p:nvPicPr>
          <p:cNvPr id="154626" name="Picture 2" descr="war"/>
          <p:cNvPicPr>
            <a:picLocks noGrp="1" noChangeAspect="1" noChangeArrowheads="1"/>
          </p:cNvPicPr>
          <p:nvPr>
            <p:ph sz="half" idx="2"/>
          </p:nvPr>
        </p:nvPicPr>
        <p:blipFill>
          <a:blip r:embed="rId3"/>
          <a:srcRect/>
          <a:stretch>
            <a:fillRect/>
          </a:stretch>
        </p:blipFill>
        <p:spPr>
          <a:xfrm>
            <a:off x="855663" y="260350"/>
            <a:ext cx="7340600" cy="4454525"/>
          </a:xfrm>
          <a:noFill/>
        </p:spPr>
      </p:pic>
      <p:sp>
        <p:nvSpPr>
          <p:cNvPr id="154627" name="Rectangle 3"/>
          <p:cNvSpPr>
            <a:spLocks noGrp="1" noChangeArrowheads="1"/>
          </p:cNvSpPr>
          <p:nvPr>
            <p:ph type="title"/>
          </p:nvPr>
        </p:nvSpPr>
        <p:spPr>
          <a:xfrm>
            <a:off x="360363" y="457200"/>
            <a:ext cx="8250237" cy="762000"/>
          </a:xfrm>
        </p:spPr>
        <p:txBody>
          <a:bodyPr/>
          <a:lstStyle/>
          <a:p>
            <a:pPr eaLnBrk="1" hangingPunct="1"/>
            <a:r>
              <a:rPr lang="zh-CN" altLang="en-US" sz="4000" b="1" i="1" dirty="0" smtClean="0">
                <a:latin typeface="Arial" charset="0"/>
                <a:ea typeface="ＭＳ Ｐゴシック" charset="-128"/>
              </a:rPr>
              <a:t>杀无赦</a:t>
            </a:r>
            <a:endParaRPr lang="en-US" sz="4000" b="1" i="1" dirty="0">
              <a:latin typeface="Arial" charset="0"/>
              <a:ea typeface="ＭＳ Ｐゴシック" charset="-128"/>
            </a:endParaRPr>
          </a:p>
        </p:txBody>
      </p:sp>
      <p:sp>
        <p:nvSpPr>
          <p:cNvPr id="154628" name="Rectangle 4"/>
          <p:cNvSpPr txBox="1">
            <a:spLocks noChangeArrowheads="1"/>
          </p:cNvSpPr>
          <p:nvPr/>
        </p:nvSpPr>
        <p:spPr bwMode="auto">
          <a:xfrm>
            <a:off x="838200" y="4800600"/>
            <a:ext cx="7791450" cy="1828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dirty="0" smtClean="0">
                <a:solidFill>
                  <a:srgbClr val="FFFFFF"/>
                </a:solidFill>
                <a:latin typeface="Arial" charset="0"/>
                <a:ea typeface="Arial" charset="0"/>
                <a:cs typeface="Arial" charset="0"/>
              </a:rPr>
              <a:t>大卫和亚扪人之间的战争因为</a:t>
            </a:r>
            <a:r>
              <a:rPr lang="zh-CN" altLang="en-US" dirty="0" smtClean="0">
                <a:solidFill>
                  <a:srgbClr val="FFFFFF"/>
                </a:solidFill>
                <a:latin typeface="Arial" charset="0"/>
                <a:ea typeface="Arial" charset="0"/>
                <a:cs typeface="Arial" charset="0"/>
              </a:rPr>
              <a:t>哈</a:t>
            </a:r>
            <a:r>
              <a:rPr lang="en-US" dirty="0" smtClean="0">
                <a:solidFill>
                  <a:srgbClr val="FFFFFF"/>
                </a:solidFill>
                <a:latin typeface="Arial" charset="0"/>
                <a:ea typeface="Arial" charset="0"/>
                <a:cs typeface="Arial" charset="0"/>
              </a:rPr>
              <a:t>嫩的罪恶行动</a:t>
            </a:r>
            <a:r>
              <a:rPr lang="zh-CN" altLang="en-US" dirty="0" smtClean="0">
                <a:solidFill>
                  <a:srgbClr val="FFFFFF"/>
                </a:solidFill>
                <a:latin typeface="Arial" charset="0"/>
                <a:ea typeface="Arial" charset="0"/>
                <a:cs typeface="Arial" charset="0"/>
              </a:rPr>
              <a:t>而</a:t>
            </a:r>
            <a:r>
              <a:rPr lang="en-US" dirty="0" smtClean="0">
                <a:solidFill>
                  <a:srgbClr val="FFFFFF"/>
                </a:solidFill>
                <a:latin typeface="Arial" charset="0"/>
                <a:ea typeface="Arial" charset="0"/>
                <a:cs typeface="Arial" charset="0"/>
              </a:rPr>
              <a:t>爆发。</a:t>
            </a:r>
            <a:endParaRPr lang="en-CA" dirty="0" smtClean="0">
              <a:solidFill>
                <a:srgbClr val="FFFFFF"/>
              </a:solidFill>
              <a:latin typeface="Arial" charset="0"/>
              <a:ea typeface="Arial" charset="0"/>
              <a:cs typeface="Arial" charset="0"/>
            </a:endParaRPr>
          </a:p>
          <a:p>
            <a:pPr marL="342900" indent="-342900">
              <a:spcBef>
                <a:spcPct val="20000"/>
              </a:spcBef>
              <a:buFontTx/>
              <a:buChar char="•"/>
            </a:pPr>
            <a:r>
              <a:rPr lang="en-US" dirty="0" smtClean="0">
                <a:solidFill>
                  <a:srgbClr val="FFFFFF"/>
                </a:solidFill>
                <a:latin typeface="Arial" charset="0"/>
                <a:ea typeface="Arial" charset="0"/>
                <a:cs typeface="Arial" charset="0"/>
              </a:rPr>
              <a:t>亚扪人招聘亚兰人雇佣兵，但</a:t>
            </a:r>
            <a:r>
              <a:rPr lang="zh-CN" altLang="en-US" dirty="0" smtClean="0">
                <a:solidFill>
                  <a:srgbClr val="FFFFFF"/>
                </a:solidFill>
                <a:latin typeface="Arial" charset="0"/>
                <a:ea typeface="Arial" charset="0"/>
                <a:cs typeface="Arial" charset="0"/>
              </a:rPr>
              <a:t>最终击败给</a:t>
            </a:r>
            <a:r>
              <a:rPr lang="en-US" dirty="0" smtClean="0">
                <a:solidFill>
                  <a:srgbClr val="FFFFFF"/>
                </a:solidFill>
                <a:latin typeface="Arial" charset="0"/>
                <a:ea typeface="Arial" charset="0"/>
                <a:cs typeface="Arial" charset="0"/>
              </a:rPr>
              <a:t>约押和亚比筛的以色列人</a:t>
            </a:r>
            <a:r>
              <a:rPr lang="zh-CN" altLang="en-US" dirty="0" smtClean="0">
                <a:solidFill>
                  <a:srgbClr val="FFFFFF"/>
                </a:solidFill>
                <a:latin typeface="Arial" charset="0"/>
                <a:ea typeface="Arial" charset="0"/>
                <a:cs typeface="Arial" charset="0"/>
              </a:rPr>
              <a:t>军队</a:t>
            </a:r>
            <a:endParaRPr lang="en-US" dirty="0">
              <a:solidFill>
                <a:srgbClr val="FFFFFF"/>
              </a:solidFill>
              <a:latin typeface="Arial" charset="0"/>
              <a:ea typeface="Arial" charset="0"/>
              <a:cs typeface="Arial" charset="0"/>
            </a:endParaRPr>
          </a:p>
        </p:txBody>
      </p:sp>
    </p:spTree>
  </p:cSld>
  <p:clrMapOvr>
    <a:masterClrMapping/>
  </p:clrMapOvr>
  <p:transition>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2" descr="david"/>
          <p:cNvPicPr>
            <a:picLocks noChangeAspect="1" noChangeArrowheads="1"/>
          </p:cNvPicPr>
          <p:nvPr/>
        </p:nvPicPr>
        <p:blipFill>
          <a:blip r:embed="rId3"/>
          <a:srcRect/>
          <a:stretch>
            <a:fillRect/>
          </a:stretch>
        </p:blipFill>
        <p:spPr bwMode="auto">
          <a:xfrm>
            <a:off x="2484438" y="692150"/>
            <a:ext cx="3856037" cy="2979738"/>
          </a:xfrm>
          <a:prstGeom prst="rect">
            <a:avLst/>
          </a:prstGeom>
          <a:noFill/>
          <a:ln w="9525">
            <a:noFill/>
            <a:miter lim="800000"/>
            <a:headEnd/>
            <a:tailEnd/>
          </a:ln>
        </p:spPr>
      </p:pic>
      <p:pic>
        <p:nvPicPr>
          <p:cNvPr id="156674" name="Picture 3" descr="bk3"/>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156675" name="Picture 4" descr="knight"/>
          <p:cNvPicPr>
            <a:picLocks noGrp="1" noChangeAspect="1" noChangeArrowheads="1"/>
          </p:cNvPicPr>
          <p:nvPr>
            <p:ph sz="half" idx="2"/>
          </p:nvPr>
        </p:nvPicPr>
        <p:blipFill>
          <a:blip r:embed="rId5"/>
          <a:srcRect/>
          <a:stretch>
            <a:fillRect/>
          </a:stretch>
        </p:blipFill>
        <p:spPr>
          <a:xfrm>
            <a:off x="3348038" y="3578225"/>
            <a:ext cx="2379662" cy="1717675"/>
          </a:xfrm>
          <a:noFill/>
        </p:spPr>
      </p:pic>
      <p:pic>
        <p:nvPicPr>
          <p:cNvPr id="156676" name="Picture 5" descr="david"/>
          <p:cNvPicPr>
            <a:picLocks noChangeAspect="1" noChangeArrowheads="1"/>
          </p:cNvPicPr>
          <p:nvPr/>
        </p:nvPicPr>
        <p:blipFill>
          <a:blip r:embed="rId3"/>
          <a:srcRect/>
          <a:stretch>
            <a:fillRect/>
          </a:stretch>
        </p:blipFill>
        <p:spPr bwMode="auto">
          <a:xfrm>
            <a:off x="-76200" y="1557338"/>
            <a:ext cx="3063875" cy="2366962"/>
          </a:xfrm>
          <a:prstGeom prst="rect">
            <a:avLst/>
          </a:prstGeom>
          <a:noFill/>
          <a:ln w="9525">
            <a:noFill/>
            <a:miter lim="800000"/>
            <a:headEnd/>
            <a:tailEnd/>
          </a:ln>
        </p:spPr>
      </p:pic>
      <p:sp>
        <p:nvSpPr>
          <p:cNvPr id="156677" name="Text Box 8"/>
          <p:cNvSpPr txBox="1">
            <a:spLocks noChangeArrowheads="1"/>
          </p:cNvSpPr>
          <p:nvPr/>
        </p:nvSpPr>
        <p:spPr bwMode="auto">
          <a:xfrm>
            <a:off x="0" y="5334000"/>
            <a:ext cx="9144000" cy="1397306"/>
          </a:xfrm>
          <a:prstGeom prst="rect">
            <a:avLst/>
          </a:prstGeom>
          <a:noFill/>
          <a:ln w="9525">
            <a:noFill/>
            <a:miter lim="800000"/>
            <a:headEnd/>
            <a:tailEnd/>
          </a:ln>
        </p:spPr>
        <p:txBody>
          <a:bodyPr>
            <a:prstTxWarp prst="textNoShape">
              <a:avLst/>
            </a:prstTxWarp>
            <a:spAutoFit/>
          </a:bodyPr>
          <a:lstStyle/>
          <a:p>
            <a:pPr algn="ctr">
              <a:spcBef>
                <a:spcPct val="20000"/>
              </a:spcBef>
            </a:pPr>
            <a:r>
              <a:rPr lang="zh-CN" altLang="en-US" sz="3200" b="1" dirty="0" smtClean="0">
                <a:latin typeface="Arial" charset="0"/>
              </a:rPr>
              <a:t>亚扪因此成为以色列的属国。</a:t>
            </a:r>
            <a:endParaRPr lang="en-CA" sz="3200" b="1" dirty="0" smtClean="0">
              <a:latin typeface="Arial" charset="0"/>
            </a:endParaRPr>
          </a:p>
          <a:p>
            <a:pPr algn="ctr">
              <a:spcBef>
                <a:spcPct val="20000"/>
              </a:spcBef>
            </a:pPr>
            <a:r>
              <a:rPr lang="en-CA" b="1" dirty="0" smtClean="0">
                <a:latin typeface="Arial" charset="0"/>
              </a:rPr>
              <a:t>(</a:t>
            </a:r>
            <a:r>
              <a:rPr lang="zh-CN" altLang="en-US" b="1" dirty="0" smtClean="0">
                <a:latin typeface="Arial" charset="0"/>
              </a:rPr>
              <a:t>撒下</a:t>
            </a:r>
            <a:r>
              <a:rPr lang="en-CA" b="1" dirty="0" smtClean="0">
                <a:latin typeface="Arial" charset="0"/>
              </a:rPr>
              <a:t> </a:t>
            </a:r>
            <a:r>
              <a:rPr lang="en-CA" b="1" dirty="0">
                <a:latin typeface="Arial" charset="0"/>
              </a:rPr>
              <a:t>11:1; 12:26-31; 1</a:t>
            </a:r>
            <a:r>
              <a:rPr lang="en-CA" b="1" dirty="0" smtClean="0">
                <a:latin typeface="Arial" charset="0"/>
              </a:rPr>
              <a:t> </a:t>
            </a:r>
            <a:r>
              <a:rPr lang="zh-CN" altLang="en-US" b="1" dirty="0" smtClean="0">
                <a:latin typeface="Arial" charset="0"/>
              </a:rPr>
              <a:t>历</a:t>
            </a:r>
            <a:r>
              <a:rPr lang="en-CA" b="1" dirty="0" smtClean="0">
                <a:latin typeface="Arial" charset="0"/>
              </a:rPr>
              <a:t> </a:t>
            </a:r>
            <a:r>
              <a:rPr lang="en-CA" b="1" dirty="0">
                <a:latin typeface="Arial" charset="0"/>
              </a:rPr>
              <a:t>20:1-3) </a:t>
            </a:r>
            <a:endParaRPr lang="en-US" b="1" dirty="0">
              <a:latin typeface="Arial" charset="0"/>
            </a:endParaRPr>
          </a:p>
          <a:p>
            <a:endParaRPr lang="en-US" b="1" dirty="0">
              <a:latin typeface="Arial" charset="0"/>
            </a:endParaRPr>
          </a:p>
        </p:txBody>
      </p:sp>
      <p:sp>
        <p:nvSpPr>
          <p:cNvPr id="156678" name="Text Box 9"/>
          <p:cNvSpPr txBox="1">
            <a:spLocks noChangeArrowheads="1"/>
          </p:cNvSpPr>
          <p:nvPr/>
        </p:nvSpPr>
        <p:spPr bwMode="auto">
          <a:xfrm>
            <a:off x="4211638" y="2924175"/>
            <a:ext cx="184150" cy="701675"/>
          </a:xfrm>
          <a:prstGeom prst="rect">
            <a:avLst/>
          </a:prstGeom>
          <a:noFill/>
          <a:ln w="9525">
            <a:noFill/>
            <a:miter lim="800000"/>
            <a:headEnd/>
            <a:tailEnd/>
          </a:ln>
        </p:spPr>
        <p:txBody>
          <a:bodyPr wrap="none">
            <a:prstTxWarp prst="textNoShape">
              <a:avLst/>
            </a:prstTxWarp>
            <a:spAutoFit/>
          </a:bodyPr>
          <a:lstStyle/>
          <a:p>
            <a:endParaRPr lang="en-US" sz="4000">
              <a:latin typeface="Arial" charset="0"/>
            </a:endParaRPr>
          </a:p>
        </p:txBody>
      </p:sp>
      <p:sp>
        <p:nvSpPr>
          <p:cNvPr id="156679" name="Rectangle 6"/>
          <p:cNvSpPr txBox="1">
            <a:spLocks noChangeArrowheads="1"/>
          </p:cNvSpPr>
          <p:nvPr/>
        </p:nvSpPr>
        <p:spPr bwMode="auto">
          <a:xfrm>
            <a:off x="3124200" y="1600200"/>
            <a:ext cx="5638800" cy="1905000"/>
          </a:xfrm>
          <a:prstGeom prst="rect">
            <a:avLst/>
          </a:prstGeom>
          <a:noFill/>
          <a:ln w="9525">
            <a:noFill/>
            <a:miter lim="800000"/>
            <a:headEnd/>
            <a:tailEnd/>
          </a:ln>
        </p:spPr>
        <p:txBody>
          <a:bodyPr>
            <a:prstTxWarp prst="textNoShape">
              <a:avLst/>
            </a:prstTxWarp>
          </a:bodyPr>
          <a:lstStyle/>
          <a:p>
            <a:pPr marL="342900" indent="-342900">
              <a:lnSpc>
                <a:spcPct val="80000"/>
              </a:lnSpc>
              <a:spcBef>
                <a:spcPct val="20000"/>
              </a:spcBef>
              <a:buFontTx/>
              <a:buChar char="•"/>
            </a:pPr>
            <a:r>
              <a:rPr lang="en-US" sz="3800" b="1" dirty="0" smtClean="0">
                <a:latin typeface="Franklin Gothic Medium" charset="0"/>
              </a:rPr>
              <a:t>大卫派约押抓住亚扪人的</a:t>
            </a:r>
            <a:r>
              <a:rPr lang="zh-CN" altLang="en-US" sz="3800" b="1" dirty="0" smtClean="0">
                <a:latin typeface="Franklin Gothic Medium" charset="0"/>
              </a:rPr>
              <a:t>首都</a:t>
            </a:r>
            <a:r>
              <a:rPr lang="en-US" sz="3800" b="1" dirty="0" smtClean="0">
                <a:latin typeface="Franklin Gothic Medium" charset="0"/>
              </a:rPr>
              <a:t>拉巴</a:t>
            </a:r>
            <a:r>
              <a:rPr lang="zh-CN" altLang="en-US" sz="3800" b="1" dirty="0" smtClean="0">
                <a:latin typeface="Franklin Gothic Medium" charset="0"/>
              </a:rPr>
              <a:t>。他们</a:t>
            </a:r>
            <a:r>
              <a:rPr lang="en-US" sz="3800" b="1" dirty="0" smtClean="0">
                <a:latin typeface="Franklin Gothic Medium" charset="0"/>
              </a:rPr>
              <a:t>攻击</a:t>
            </a:r>
            <a:r>
              <a:rPr lang="zh-CN" altLang="en-US" sz="3800" b="1" dirty="0" smtClean="0">
                <a:latin typeface="Franklin Gothic Medium" charset="0"/>
              </a:rPr>
              <a:t>了许</a:t>
            </a:r>
            <a:r>
              <a:rPr lang="en-US" sz="3800" b="1" dirty="0" smtClean="0">
                <a:latin typeface="Franklin Gothic Medium" charset="0"/>
              </a:rPr>
              <a:t>多月</a:t>
            </a:r>
            <a:r>
              <a:rPr lang="zh-CN" altLang="en-US" sz="3800" b="1" dirty="0" smtClean="0">
                <a:latin typeface="Franklin Gothic Medium" charset="0"/>
              </a:rPr>
              <a:t>，但最终以攻下输水道获胜。</a:t>
            </a:r>
            <a:endParaRPr lang="en-CA" sz="3800" b="1" dirty="0">
              <a:latin typeface="Franklin Gothic Medium" charset="0"/>
            </a:endParaRPr>
          </a:p>
        </p:txBody>
      </p:sp>
      <p:sp>
        <p:nvSpPr>
          <p:cNvPr id="2" name="Title 1"/>
          <p:cNvSpPr>
            <a:spLocks noGrp="1"/>
          </p:cNvSpPr>
          <p:nvPr>
            <p:ph type="title"/>
          </p:nvPr>
        </p:nvSpPr>
        <p:spPr>
          <a:xfrm>
            <a:off x="533400" y="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fromWordArt="1"/>
          <a:lstStyle/>
          <a:p>
            <a:pPr>
              <a:defRPr/>
            </a:pPr>
            <a:r>
              <a:rPr lang="zh-CN" altLang="en-US" sz="6600" kern="10" dirty="0" smtClean="0">
                <a:ln w="12700">
                  <a:solidFill>
                    <a:srgbClr val="B2B2B2"/>
                  </a:solidFill>
                  <a:round/>
                  <a:headEnd/>
                  <a:tailEnd/>
                </a:ln>
                <a:gradFill rotWithShape="1">
                  <a:gsLst>
                    <a:gs pos="0">
                      <a:srgbClr val="0000FF"/>
                    </a:gs>
                    <a:gs pos="100000">
                      <a:srgbClr val="000076"/>
                    </a:gs>
                  </a:gsLst>
                  <a:lin ang="5400000" scaled="1"/>
                </a:gradFill>
                <a:effectLst>
                  <a:outerShdw blurRad="63500" dist="38099" dir="2700000" sy="50000" rotWithShape="0">
                    <a:srgbClr val="875B0D">
                      <a:alpha val="70000"/>
                    </a:srgbClr>
                  </a:outerShdw>
                </a:effectLst>
                <a:latin typeface="Arial Black"/>
                <a:ea typeface="Arial Black"/>
                <a:cs typeface="Arial Black"/>
              </a:rPr>
              <a:t>围城</a:t>
            </a:r>
            <a:endParaRPr lang="en-US" sz="6600" kern="10" dirty="0">
              <a:ln w="12700">
                <a:solidFill>
                  <a:srgbClr val="B2B2B2"/>
                </a:solidFill>
                <a:round/>
                <a:headEnd/>
                <a:tailEnd/>
              </a:ln>
              <a:gradFill rotWithShape="1">
                <a:gsLst>
                  <a:gs pos="0">
                    <a:srgbClr val="0000FF"/>
                  </a:gs>
                  <a:gs pos="100000">
                    <a:srgbClr val="000076"/>
                  </a:gs>
                </a:gsLst>
                <a:lin ang="5400000" scaled="1"/>
              </a:gradFill>
              <a:effectLst>
                <a:outerShdw blurRad="63500" dist="38099" dir="2700000" sy="50000" rotWithShape="0">
                  <a:srgbClr val="875B0D">
                    <a:alpha val="70000"/>
                  </a:srgbClr>
                </a:outerShdw>
              </a:effectLst>
              <a:latin typeface="Arial Black"/>
              <a:ea typeface="Arial Black"/>
              <a:cs typeface="Arial Black"/>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8722" name="Picture 1026"/>
          <p:cNvPicPr>
            <a:picLocks noGrp="1" noChangeAspect="1" noChangeArrowheads="1"/>
          </p:cNvPicPr>
          <p:nvPr>
            <p:ph type="body" idx="1"/>
          </p:nvPr>
        </p:nvPicPr>
        <p:blipFill>
          <a:blip r:embed="rId3"/>
          <a:srcRect/>
          <a:stretch>
            <a:fillRect/>
          </a:stretch>
        </p:blipFill>
        <p:spPr>
          <a:xfrm>
            <a:off x="2971800" y="0"/>
            <a:ext cx="6172200" cy="6858000"/>
          </a:xfrm>
          <a:noFill/>
        </p:spPr>
      </p:pic>
      <p:sp>
        <p:nvSpPr>
          <p:cNvPr id="2" name="Title 1"/>
          <p:cNvSpPr>
            <a:spLocks noGrp="1"/>
          </p:cNvSpPr>
          <p:nvPr>
            <p:ph type="title"/>
          </p:nvPr>
        </p:nvSpPr>
        <p:spPr>
          <a:xfrm>
            <a:off x="0" y="914400"/>
            <a:ext cx="2971800" cy="4114800"/>
          </a:xfrm>
        </p:spPr>
        <p:txBody>
          <a:bodyPr/>
          <a:lstStyle/>
          <a:p>
            <a:pPr eaLnBrk="1" hangingPunct="1"/>
            <a:r>
              <a:rPr lang="zh-CN" altLang="en-US" sz="3600" b="1" dirty="0" smtClean="0">
                <a:solidFill>
                  <a:srgbClr val="FFFFFF"/>
                </a:solidFill>
                <a:latin typeface="Arial" charset="0"/>
                <a:ea typeface="Times New Roman" charset="0"/>
                <a:cs typeface="Times New Roman" charset="0"/>
              </a:rPr>
              <a:t>以色列在联合君主政治之下</a:t>
            </a:r>
            <a:endParaRPr lang="en-US" sz="5400" dirty="0">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660066"/>
            </a:gs>
            <a:gs pos="100000">
              <a:srgbClr val="990099"/>
            </a:gs>
          </a:gsLst>
          <a:lin ang="5400000" scaled="1"/>
        </a:gradFill>
        <a:effectLst/>
      </p:bgPr>
    </p:bg>
    <p:spTree>
      <p:nvGrpSpPr>
        <p:cNvPr id="1" name=""/>
        <p:cNvGrpSpPr/>
        <p:nvPr/>
      </p:nvGrpSpPr>
      <p:grpSpPr>
        <a:xfrm>
          <a:off x="0" y="0"/>
          <a:ext cx="0" cy="0"/>
          <a:chOff x="0" y="0"/>
          <a:chExt cx="0" cy="0"/>
        </a:xfrm>
      </p:grpSpPr>
      <p:pic>
        <p:nvPicPr>
          <p:cNvPr id="160770" name="Picture 2" descr="king-solomon-1"/>
          <p:cNvPicPr>
            <a:picLocks noGrp="1" noChangeAspect="1" noChangeArrowheads="1"/>
          </p:cNvPicPr>
          <p:nvPr>
            <p:ph idx="1"/>
          </p:nvPr>
        </p:nvPicPr>
        <p:blipFill>
          <a:blip r:embed="rId3"/>
          <a:srcRect/>
          <a:stretch>
            <a:fillRect/>
          </a:stretch>
        </p:blipFill>
        <p:spPr>
          <a:xfrm>
            <a:off x="2700338" y="1563688"/>
            <a:ext cx="3455987" cy="4608512"/>
          </a:xfrm>
          <a:noFill/>
        </p:spPr>
      </p:pic>
      <p:sp>
        <p:nvSpPr>
          <p:cNvPr id="2" name="Title 1"/>
          <p:cNvSpPr>
            <a:spLocks noGrp="1"/>
          </p:cNvSpPr>
          <p:nvPr>
            <p:ph type="title"/>
          </p:nvPr>
        </p:nvSpPr>
        <p:spPr>
          <a:xfrm>
            <a:off x="228600" y="152400"/>
            <a:ext cx="88392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sz="3600" b="1" kern="10" spc="720" dirty="0" smtClean="0">
                <a:gradFill>
                  <a:gsLst>
                    <a:gs pos="0">
                      <a:srgbClr val="AAAAAA"/>
                    </a:gs>
                    <a:gs pos="100000">
                      <a:srgbClr val="FFFFFF"/>
                    </a:gs>
                  </a:gsLst>
                  <a:lin ang="5400000" scaled="1"/>
                </a:gradFill>
                <a:effectLst>
                  <a:outerShdw blurRad="63500" dist="46609" dir="3284183" algn="ctr" rotWithShape="0">
                    <a:srgbClr val="4D4D4D">
                      <a:alpha val="80000"/>
                    </a:srgbClr>
                  </a:outerShdw>
                </a:effectLst>
                <a:ea typeface="Lucida Console"/>
              </a:rPr>
              <a:t>亚扪人在所罗门政治下</a:t>
            </a:r>
            <a:endParaRPr 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11970" name="Picture 2" descr="MCj03588050000[1]"/>
          <p:cNvPicPr>
            <a:picLocks noChangeAspect="1" noChangeArrowheads="1"/>
          </p:cNvPicPr>
          <p:nvPr/>
        </p:nvPicPr>
        <p:blipFill>
          <a:blip r:embed="rId4"/>
          <a:srcRect/>
          <a:stretch>
            <a:fillRect/>
          </a:stretch>
        </p:blipFill>
        <p:spPr bwMode="auto">
          <a:xfrm>
            <a:off x="3536950" y="2225675"/>
            <a:ext cx="860425" cy="2120900"/>
          </a:xfrm>
          <a:prstGeom prst="rect">
            <a:avLst/>
          </a:prstGeom>
          <a:noFill/>
          <a:ln w="9525">
            <a:noFill/>
            <a:miter lim="800000"/>
            <a:headEnd/>
            <a:tailEnd/>
          </a:ln>
        </p:spPr>
      </p:pic>
      <p:pic>
        <p:nvPicPr>
          <p:cNvPr id="211971" name="Picture 3" descr="MCPE02514_0000[1]"/>
          <p:cNvPicPr>
            <a:picLocks noChangeAspect="1" noChangeArrowheads="1"/>
          </p:cNvPicPr>
          <p:nvPr/>
        </p:nvPicPr>
        <p:blipFill>
          <a:blip r:embed="rId5"/>
          <a:srcRect/>
          <a:stretch>
            <a:fillRect/>
          </a:stretch>
        </p:blipFill>
        <p:spPr bwMode="auto">
          <a:xfrm>
            <a:off x="3505200" y="2593975"/>
            <a:ext cx="1876425" cy="1473200"/>
          </a:xfrm>
          <a:prstGeom prst="rect">
            <a:avLst/>
          </a:prstGeom>
          <a:noFill/>
          <a:ln w="9525">
            <a:noFill/>
            <a:miter lim="800000"/>
            <a:headEnd/>
            <a:tailEnd/>
          </a:ln>
        </p:spPr>
      </p:pic>
      <p:pic>
        <p:nvPicPr>
          <p:cNvPr id="211972" name="Picture 4" descr="j0236461"/>
          <p:cNvPicPr>
            <a:picLocks noChangeAspect="1" noChangeArrowheads="1" noCrop="1"/>
          </p:cNvPicPr>
          <p:nvPr/>
        </p:nvPicPr>
        <p:blipFill>
          <a:blip r:embed="rId6"/>
          <a:srcRect/>
          <a:stretch>
            <a:fillRect/>
          </a:stretch>
        </p:blipFill>
        <p:spPr bwMode="auto">
          <a:xfrm>
            <a:off x="1981200" y="0"/>
            <a:ext cx="4114800" cy="5943600"/>
          </a:xfrm>
          <a:prstGeom prst="rect">
            <a:avLst/>
          </a:prstGeom>
          <a:noFill/>
          <a:ln w="9525">
            <a:noFill/>
            <a:miter lim="800000"/>
            <a:headEnd/>
            <a:tailEnd/>
          </a:ln>
        </p:spPr>
      </p:pic>
      <p:pic>
        <p:nvPicPr>
          <p:cNvPr id="211973" name="Picture 5" descr="j0285246"/>
          <p:cNvPicPr>
            <a:picLocks noChangeAspect="1" noChangeArrowheads="1" noCrop="1"/>
          </p:cNvPicPr>
          <p:nvPr/>
        </p:nvPicPr>
        <p:blipFill>
          <a:blip r:embed="rId7"/>
          <a:srcRect/>
          <a:stretch>
            <a:fillRect/>
          </a:stretch>
        </p:blipFill>
        <p:spPr bwMode="auto">
          <a:xfrm>
            <a:off x="1981200" y="1143000"/>
            <a:ext cx="3933825" cy="4419600"/>
          </a:xfrm>
          <a:prstGeom prst="rect">
            <a:avLst/>
          </a:prstGeom>
          <a:noFill/>
          <a:ln w="9525">
            <a:noFill/>
            <a:miter lim="800000"/>
            <a:headEnd/>
            <a:tailEnd/>
          </a:ln>
        </p:spPr>
      </p:pic>
      <p:pic>
        <p:nvPicPr>
          <p:cNvPr id="211979" name="Picture 11" descr="baby"/>
          <p:cNvPicPr>
            <a:picLocks noChangeAspect="1" noChangeArrowheads="1"/>
          </p:cNvPicPr>
          <p:nvPr/>
        </p:nvPicPr>
        <p:blipFill>
          <a:blip r:embed="rId8"/>
          <a:srcRect/>
          <a:stretch>
            <a:fillRect/>
          </a:stretch>
        </p:blipFill>
        <p:spPr bwMode="auto">
          <a:xfrm>
            <a:off x="457200" y="2895600"/>
            <a:ext cx="3913188" cy="3352800"/>
          </a:xfrm>
          <a:prstGeom prst="rect">
            <a:avLst/>
          </a:prstGeom>
          <a:noFill/>
          <a:ln w="9525">
            <a:noFill/>
            <a:miter lim="800000"/>
            <a:headEnd/>
            <a:tailEnd/>
          </a:ln>
        </p:spPr>
      </p:pic>
      <p:sp>
        <p:nvSpPr>
          <p:cNvPr id="211975" name="AutoShape 7"/>
          <p:cNvSpPr>
            <a:spLocks noChangeArrowheads="1"/>
          </p:cNvSpPr>
          <p:nvPr/>
        </p:nvSpPr>
        <p:spPr bwMode="auto">
          <a:xfrm>
            <a:off x="990600" y="304800"/>
            <a:ext cx="3505200" cy="1981200"/>
          </a:xfrm>
          <a:prstGeom prst="cloudCallout">
            <a:avLst>
              <a:gd name="adj1" fmla="val -18616"/>
              <a:gd name="adj2" fmla="val 116264"/>
            </a:avLst>
          </a:prstGeom>
          <a:solidFill>
            <a:srgbClr val="0000FF"/>
          </a:solidFill>
          <a:ln w="50800">
            <a:solidFill>
              <a:schemeClr val="tx1"/>
            </a:solidFill>
            <a:round/>
            <a:headEnd/>
            <a:tailEnd/>
          </a:ln>
        </p:spPr>
        <p:txBody>
          <a:bodyPr>
            <a:prstTxWarp prst="textNoShape">
              <a:avLst/>
            </a:prstTxWarp>
          </a:bodyPr>
          <a:lstStyle/>
          <a:p>
            <a:pPr algn="ctr"/>
            <a:r>
              <a:rPr lang="zh-CN" altLang="en-US" sz="3200" dirty="0" smtClean="0"/>
              <a:t>我的名叫</a:t>
            </a:r>
            <a:endParaRPr lang="en-US" altLang="zh-CN" sz="3200" dirty="0" smtClean="0"/>
          </a:p>
          <a:p>
            <a:pPr algn="ctr"/>
            <a:r>
              <a:rPr lang="zh-CN" altLang="en-US" sz="3200" dirty="0" smtClean="0"/>
              <a:t>摩押</a:t>
            </a:r>
            <a:endParaRPr lang="en-US" altLang="zh-CN" sz="3200" dirty="0" smtClean="0"/>
          </a:p>
        </p:txBody>
      </p:sp>
      <p:pic>
        <p:nvPicPr>
          <p:cNvPr id="211980" name="Picture 12" descr="baby_2"/>
          <p:cNvPicPr>
            <a:picLocks noChangeAspect="1" noChangeArrowheads="1"/>
          </p:cNvPicPr>
          <p:nvPr/>
        </p:nvPicPr>
        <p:blipFill>
          <a:blip r:embed="rId9"/>
          <a:srcRect/>
          <a:stretch>
            <a:fillRect/>
          </a:stretch>
        </p:blipFill>
        <p:spPr bwMode="auto">
          <a:xfrm>
            <a:off x="4267200" y="2895600"/>
            <a:ext cx="3913188" cy="3352800"/>
          </a:xfrm>
          <a:prstGeom prst="rect">
            <a:avLst/>
          </a:prstGeom>
          <a:noFill/>
          <a:ln w="9525">
            <a:noFill/>
            <a:miter lim="800000"/>
            <a:headEnd/>
            <a:tailEnd/>
          </a:ln>
        </p:spPr>
      </p:pic>
      <p:sp>
        <p:nvSpPr>
          <p:cNvPr id="211981" name="AutoShape 13"/>
          <p:cNvSpPr>
            <a:spLocks noChangeArrowheads="1"/>
          </p:cNvSpPr>
          <p:nvPr/>
        </p:nvSpPr>
        <p:spPr bwMode="auto">
          <a:xfrm>
            <a:off x="4648200" y="533400"/>
            <a:ext cx="3505200" cy="1981200"/>
          </a:xfrm>
          <a:prstGeom prst="cloudCallout">
            <a:avLst>
              <a:gd name="adj1" fmla="val 11819"/>
              <a:gd name="adj2" fmla="val 127806"/>
            </a:avLst>
          </a:prstGeom>
          <a:solidFill>
            <a:srgbClr val="0000FF"/>
          </a:solidFill>
          <a:ln w="50800">
            <a:solidFill>
              <a:schemeClr val="tx1"/>
            </a:solidFill>
            <a:round/>
            <a:headEnd/>
            <a:tailEnd/>
          </a:ln>
        </p:spPr>
        <p:txBody>
          <a:bodyPr>
            <a:prstTxWarp prst="textNoShape">
              <a:avLst/>
            </a:prstTxWarp>
          </a:bodyPr>
          <a:lstStyle/>
          <a:p>
            <a:pPr algn="ctr"/>
            <a:r>
              <a:rPr lang="zh-CN" altLang="en-US" sz="3200" dirty="0" smtClean="0"/>
              <a:t>我的名叫</a:t>
            </a:r>
            <a:endParaRPr lang="en-US" altLang="zh-CN" sz="3200" dirty="0" smtClean="0"/>
          </a:p>
          <a:p>
            <a:pPr algn="ctr"/>
            <a:r>
              <a:rPr lang="en-US" sz="3200" dirty="0" err="1" smtClean="0"/>
              <a:t>便·亚米</a:t>
            </a:r>
            <a:endParaRPr lang="en-US" sz="3200" dirty="0">
              <a:latin typeface="Arial" charset="0"/>
              <a:ea typeface="Arial" charset="0"/>
              <a:cs typeface="Arial" charset="0"/>
            </a:endParaRPr>
          </a:p>
        </p:txBody>
      </p:sp>
      <p:grpSp>
        <p:nvGrpSpPr>
          <p:cNvPr id="2" name="Group 16"/>
          <p:cNvGrpSpPr>
            <a:grpSpLocks/>
          </p:cNvGrpSpPr>
          <p:nvPr/>
        </p:nvGrpSpPr>
        <p:grpSpPr bwMode="auto">
          <a:xfrm>
            <a:off x="0" y="0"/>
            <a:ext cx="9144000" cy="6026151"/>
            <a:chOff x="0" y="0"/>
            <a:chExt cx="5760" cy="3796"/>
          </a:xfrm>
        </p:grpSpPr>
        <p:sp>
          <p:nvSpPr>
            <p:cNvPr id="52237" name="Text Box 10"/>
            <p:cNvSpPr txBox="1">
              <a:spLocks noChangeArrowheads="1"/>
            </p:cNvSpPr>
            <p:nvPr/>
          </p:nvSpPr>
          <p:spPr bwMode="auto">
            <a:xfrm>
              <a:off x="0" y="1440"/>
              <a:ext cx="5760" cy="2356"/>
            </a:xfrm>
            <a:prstGeom prst="rect">
              <a:avLst/>
            </a:prstGeom>
            <a:solidFill>
              <a:schemeClr val="bg2"/>
            </a:solidFill>
            <a:ln w="9525">
              <a:noFill/>
              <a:miter lim="800000"/>
              <a:headEnd/>
              <a:tailEnd/>
            </a:ln>
          </p:spPr>
          <p:txBody>
            <a:bodyPr>
              <a:prstTxWarp prst="textNoShape">
                <a:avLst/>
              </a:prstTxWarp>
              <a:spAutoFit/>
            </a:bodyPr>
            <a:lstStyle/>
            <a:p>
              <a:pPr>
                <a:spcBef>
                  <a:spcPct val="50000"/>
                </a:spcBef>
              </a:pPr>
              <a:r>
                <a:rPr lang="zh-CN" altLang="en-US" sz="3200" u="sng" dirty="0" smtClean="0">
                  <a:solidFill>
                    <a:srgbClr val="FFFFFF"/>
                  </a:solidFill>
                  <a:latin typeface="Arial" charset="0"/>
                  <a:ea typeface="Arial" charset="0"/>
                  <a:cs typeface="Arial" charset="0"/>
                </a:rPr>
                <a:t>创世纪</a:t>
              </a:r>
              <a:r>
                <a:rPr lang="en-US" sz="3200" u="sng" dirty="0" smtClean="0">
                  <a:solidFill>
                    <a:srgbClr val="FFFFFF"/>
                  </a:solidFill>
                  <a:latin typeface="Arial" charset="0"/>
                  <a:ea typeface="Arial" charset="0"/>
                  <a:cs typeface="Arial" charset="0"/>
                </a:rPr>
                <a:t>19</a:t>
              </a:r>
              <a:r>
                <a:rPr lang="en-US" sz="3200" u="sng" dirty="0">
                  <a:solidFill>
                    <a:srgbClr val="FFFFFF"/>
                  </a:solidFill>
                  <a:latin typeface="Arial" charset="0"/>
                  <a:ea typeface="Arial" charset="0"/>
                  <a:cs typeface="Arial" charset="0"/>
                </a:rPr>
                <a:t>:36-38</a:t>
              </a:r>
              <a:endParaRPr lang="en-US" sz="3200" u="sng" dirty="0" smtClean="0">
                <a:solidFill>
                  <a:srgbClr val="FFFFFF"/>
                </a:solidFill>
                <a:latin typeface="Arial" charset="0"/>
                <a:ea typeface="Arial" charset="0"/>
                <a:cs typeface="Arial" charset="0"/>
              </a:endParaRPr>
            </a:p>
            <a:p>
              <a:r>
                <a:rPr lang="en-US" sz="3200" dirty="0" smtClean="0"/>
                <a:t>36 这样，罗得的两个女儿都从父亲怀了孕。 </a:t>
              </a:r>
            </a:p>
            <a:p>
              <a:r>
                <a:rPr lang="en-US" sz="3200" dirty="0" smtClean="0"/>
                <a:t>37 </a:t>
              </a:r>
              <a:r>
                <a:rPr lang="en-US" sz="3200" dirty="0" err="1" smtClean="0"/>
                <a:t>大女儿生了一个儿子，给他取名叫摩押[b]，他是今天摩押人的祖先</a:t>
              </a:r>
              <a:r>
                <a:rPr lang="en-US" sz="3200" dirty="0" smtClean="0"/>
                <a:t>。 </a:t>
              </a:r>
            </a:p>
            <a:p>
              <a:r>
                <a:rPr lang="en-US" sz="3200" dirty="0" smtClean="0"/>
                <a:t>38 </a:t>
              </a:r>
              <a:r>
                <a:rPr lang="en-US" sz="3200" dirty="0" err="1" smtClean="0"/>
                <a:t>小女儿也生了一个儿子，给他取名叫</a:t>
              </a:r>
              <a:r>
                <a:rPr lang="en-US" sz="3200" dirty="0" err="1" smtClean="0">
                  <a:solidFill>
                    <a:srgbClr val="FFFF00"/>
                  </a:solidFill>
                </a:rPr>
                <a:t>便·亚米</a:t>
              </a:r>
              <a:r>
                <a:rPr lang="en-US" sz="3200" dirty="0" err="1" smtClean="0"/>
                <a:t>[c]，他是今天</a:t>
              </a:r>
              <a:r>
                <a:rPr lang="en-US" sz="3200" dirty="0" err="1" smtClean="0">
                  <a:solidFill>
                    <a:srgbClr val="FFFF00"/>
                  </a:solidFill>
                </a:rPr>
                <a:t>亚扪人</a:t>
              </a:r>
              <a:r>
                <a:rPr lang="en-US" sz="3200" dirty="0" err="1" smtClean="0"/>
                <a:t>的祖先</a:t>
              </a:r>
              <a:r>
                <a:rPr lang="en-US" sz="3200" dirty="0" smtClean="0"/>
                <a:t>。</a:t>
              </a:r>
            </a:p>
            <a:p>
              <a:pPr>
                <a:spcBef>
                  <a:spcPct val="50000"/>
                </a:spcBef>
              </a:pPr>
              <a:endParaRPr lang="en-US" sz="3000" dirty="0">
                <a:solidFill>
                  <a:srgbClr val="FFFFFF"/>
                </a:solidFill>
                <a:latin typeface="Arial" charset="0"/>
                <a:ea typeface="Arial" charset="0"/>
                <a:cs typeface="Arial" charset="0"/>
              </a:endParaRPr>
            </a:p>
          </p:txBody>
        </p:sp>
        <p:pic>
          <p:nvPicPr>
            <p:cNvPr id="52238" name="Picture 14" descr="Lot flees from Sodom"/>
            <p:cNvPicPr>
              <a:picLocks noChangeAspect="1" noChangeArrowheads="1"/>
            </p:cNvPicPr>
            <p:nvPr/>
          </p:nvPicPr>
          <p:blipFill>
            <a:blip r:embed="rId10"/>
            <a:srcRect/>
            <a:stretch>
              <a:fillRect/>
            </a:stretch>
          </p:blipFill>
          <p:spPr bwMode="auto">
            <a:xfrm>
              <a:off x="0" y="0"/>
              <a:ext cx="2064" cy="1466"/>
            </a:xfrm>
            <a:prstGeom prst="rect">
              <a:avLst/>
            </a:prstGeom>
            <a:noFill/>
            <a:ln w="9525">
              <a:noFill/>
              <a:miter lim="800000"/>
              <a:headEnd/>
              <a:tailEnd/>
            </a:ln>
          </p:spPr>
        </p:pic>
      </p:grpSp>
      <p:sp>
        <p:nvSpPr>
          <p:cNvPr id="3" name="Title 2"/>
          <p:cNvSpPr>
            <a:spLocks noGrp="1"/>
          </p:cNvSpPr>
          <p:nvPr>
            <p:ph type="title"/>
          </p:nvPr>
        </p:nvSpPr>
        <p:spPr>
          <a:xfrm>
            <a:off x="-2133600" y="381000"/>
            <a:ext cx="2057400" cy="2667000"/>
          </a:xfrm>
        </p:spPr>
        <p:txBody>
          <a:bodyPr/>
          <a:lstStyle/>
          <a:p>
            <a:pPr eaLnBrk="1" hangingPunct="1"/>
            <a:r>
              <a:rPr lang="zh-CN" altLang="en-US" sz="3200" dirty="0" smtClean="0">
                <a:solidFill>
                  <a:srgbClr val="FFFFFF"/>
                </a:solidFill>
                <a:latin typeface="Arial" charset="0"/>
                <a:ea typeface="ＭＳ Ｐゴシック" charset="-128"/>
              </a:rPr>
              <a:t>创世纪</a:t>
            </a:r>
            <a:r>
              <a:rPr lang="en-US" sz="3200" dirty="0" smtClean="0">
                <a:solidFill>
                  <a:srgbClr val="FFFFFF"/>
                </a:solidFill>
                <a:latin typeface="Arial" charset="0"/>
                <a:ea typeface="ＭＳ Ｐゴシック" charset="-128"/>
              </a:rPr>
              <a:t>19</a:t>
            </a:r>
            <a:r>
              <a:rPr lang="en-US" sz="3200" dirty="0">
                <a:solidFill>
                  <a:srgbClr val="FFFFFF"/>
                </a:solidFill>
                <a:latin typeface="Arial" charset="0"/>
                <a:ea typeface="ＭＳ Ｐゴシック" charset="-128"/>
              </a:rPr>
              <a:t>:36-38</a:t>
            </a:r>
            <a:endParaRPr lang="en-US" dirty="0">
              <a:latin typeface="Arial" charset="0"/>
              <a:ea typeface="ＭＳ Ｐゴシック" charset="-128"/>
            </a:endParaRPr>
          </a:p>
        </p:txBody>
      </p:sp>
      <p:sp>
        <p:nvSpPr>
          <p:cNvPr id="52236" name="Text Box 106"/>
          <p:cNvSpPr txBox="1">
            <a:spLocks noChangeArrowheads="1"/>
          </p:cNvSpPr>
          <p:nvPr/>
        </p:nvSpPr>
        <p:spPr bwMode="auto">
          <a:xfrm>
            <a:off x="8464550" y="76200"/>
            <a:ext cx="527050" cy="461963"/>
          </a:xfrm>
          <a:prstGeom prst="rect">
            <a:avLst/>
          </a:prstGeom>
          <a:solidFill>
            <a:srgbClr val="000000"/>
          </a:solidFill>
          <a:ln w="9525">
            <a:noFill/>
            <a:miter lim="800000"/>
            <a:headEnd/>
            <a:tailEnd/>
          </a:ln>
        </p:spPr>
        <p:txBody>
          <a:bodyPr wrap="none">
            <a:prstTxWarp prst="textNoShape">
              <a:avLst/>
            </a:prstTxWarp>
            <a:spAutoFit/>
          </a:bodyPr>
          <a:lstStyle/>
          <a:p>
            <a:pPr algn="ctr" eaLnBrk="0" hangingPunct="0"/>
            <a:r>
              <a:rPr lang="en-US" b="1">
                <a:solidFill>
                  <a:srgbClr val="FFFFFF"/>
                </a:solidFill>
                <a:latin typeface="Arial" charset="0"/>
              </a:rPr>
              <a:t>95</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11973"/>
                                        </p:tgtEl>
                                        <p:attrNameLst>
                                          <p:attrName>style.visibility</p:attrName>
                                        </p:attrNameLst>
                                      </p:cBhvr>
                                      <p:to>
                                        <p:strVal val="visible"/>
                                      </p:to>
                                    </p:set>
                                    <p:animEffect transition="in" filter="fade">
                                      <p:cBhvr>
                                        <p:cTn id="12" dur="2000"/>
                                        <p:tgtEl>
                                          <p:spTgt spid="211973"/>
                                        </p:tgtEl>
                                      </p:cBhvr>
                                    </p:animEffect>
                                    <p:anim calcmode="lin" valueType="num">
                                      <p:cBhvr>
                                        <p:cTn id="13" dur="2000" fill="hold"/>
                                        <p:tgtEl>
                                          <p:spTgt spid="211973"/>
                                        </p:tgtEl>
                                        <p:attrNameLst>
                                          <p:attrName>style.rotation</p:attrName>
                                        </p:attrNameLst>
                                      </p:cBhvr>
                                      <p:tavLst>
                                        <p:tav tm="0">
                                          <p:val>
                                            <p:fltVal val="720"/>
                                          </p:val>
                                        </p:tav>
                                        <p:tav tm="100000">
                                          <p:val>
                                            <p:fltVal val="0"/>
                                          </p:val>
                                        </p:tav>
                                      </p:tavLst>
                                    </p:anim>
                                    <p:anim calcmode="lin" valueType="num">
                                      <p:cBhvr>
                                        <p:cTn id="14" dur="2000" fill="hold"/>
                                        <p:tgtEl>
                                          <p:spTgt spid="211973"/>
                                        </p:tgtEl>
                                        <p:attrNameLst>
                                          <p:attrName>ppt_h</p:attrName>
                                        </p:attrNameLst>
                                      </p:cBhvr>
                                      <p:tavLst>
                                        <p:tav tm="0">
                                          <p:val>
                                            <p:fltVal val="0"/>
                                          </p:val>
                                        </p:tav>
                                        <p:tav tm="100000">
                                          <p:val>
                                            <p:strVal val="#ppt_h"/>
                                          </p:val>
                                        </p:tav>
                                      </p:tavLst>
                                    </p:anim>
                                    <p:anim calcmode="lin" valueType="num">
                                      <p:cBhvr>
                                        <p:cTn id="15" dur="2000" fill="hold"/>
                                        <p:tgtEl>
                                          <p:spTgt spid="211973"/>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211971"/>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1197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21197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1973"/>
                                        </p:tgtEl>
                                        <p:attrNameLst>
                                          <p:attrName>style.visibility</p:attrName>
                                        </p:attrNameLst>
                                      </p:cBhvr>
                                      <p:to>
                                        <p:strVal val="hidden"/>
                                      </p:to>
                                    </p:set>
                                  </p:childTnLst>
                                </p:cTn>
                              </p:par>
                              <p:par>
                                <p:cTn id="26" presetID="5"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heckerboard(across)">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11979"/>
                                        </p:tgtEl>
                                        <p:attrNameLst>
                                          <p:attrName>style.visibility</p:attrName>
                                        </p:attrNameLst>
                                      </p:cBhvr>
                                      <p:to>
                                        <p:strVal val="visible"/>
                                      </p:to>
                                    </p:set>
                                    <p:animEffect transition="in" filter="dissolve">
                                      <p:cBhvr>
                                        <p:cTn id="37" dur="500"/>
                                        <p:tgtEl>
                                          <p:spTgt spid="211979"/>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11980"/>
                                        </p:tgtEl>
                                        <p:attrNameLst>
                                          <p:attrName>style.visibility</p:attrName>
                                        </p:attrNameLst>
                                      </p:cBhvr>
                                      <p:to>
                                        <p:strVal val="visible"/>
                                      </p:to>
                                    </p:set>
                                    <p:animEffect transition="in" filter="dissolve">
                                      <p:cBhvr>
                                        <p:cTn id="41" dur="500"/>
                                        <p:tgtEl>
                                          <p:spTgt spid="21198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1975"/>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1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P spid="21198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80088"/>
            </a:gs>
            <a:gs pos="100000">
              <a:srgbClr val="9900FF"/>
            </a:gs>
          </a:gsLst>
          <a:lin ang="5400000" scaled="1"/>
        </a:gradFill>
        <a:effectLst/>
      </p:bgPr>
    </p:bg>
    <p:spTree>
      <p:nvGrpSpPr>
        <p:cNvPr id="1" name=""/>
        <p:cNvGrpSpPr/>
        <p:nvPr/>
      </p:nvGrpSpPr>
      <p:grpSpPr>
        <a:xfrm>
          <a:off x="0" y="0"/>
          <a:ext cx="0" cy="0"/>
          <a:chOff x="0" y="0"/>
          <a:chExt cx="0" cy="0"/>
        </a:xfrm>
      </p:grpSpPr>
      <p:pic>
        <p:nvPicPr>
          <p:cNvPr id="162818" name="Picture 2" descr="vassal"/>
          <p:cNvPicPr>
            <a:picLocks noChangeAspect="1" noChangeArrowheads="1"/>
          </p:cNvPicPr>
          <p:nvPr/>
        </p:nvPicPr>
        <p:blipFill>
          <a:blip r:embed="rId3"/>
          <a:srcRect/>
          <a:stretch>
            <a:fillRect/>
          </a:stretch>
        </p:blipFill>
        <p:spPr bwMode="auto">
          <a:xfrm>
            <a:off x="250825" y="188913"/>
            <a:ext cx="6215063" cy="6318250"/>
          </a:xfrm>
          <a:prstGeom prst="rect">
            <a:avLst/>
          </a:prstGeom>
          <a:noFill/>
          <a:ln w="9525">
            <a:noFill/>
            <a:miter lim="800000"/>
            <a:headEnd/>
            <a:tailEnd/>
          </a:ln>
        </p:spPr>
      </p:pic>
      <p:sp>
        <p:nvSpPr>
          <p:cNvPr id="162819" name="Rectangle 3"/>
          <p:cNvSpPr>
            <a:spLocks noGrp="1" noChangeArrowheads="1"/>
          </p:cNvSpPr>
          <p:nvPr>
            <p:ph type="title"/>
          </p:nvPr>
        </p:nvSpPr>
        <p:spPr>
          <a:xfrm>
            <a:off x="6516688" y="274638"/>
            <a:ext cx="2447925" cy="3659187"/>
          </a:xfrm>
        </p:spPr>
        <p:txBody>
          <a:bodyPr/>
          <a:lstStyle/>
          <a:p>
            <a:pPr algn="l" eaLnBrk="1" hangingPunct="1"/>
            <a:r>
              <a:rPr lang="zh-CN" altLang="en-US" sz="3500" b="1" dirty="0" smtClean="0">
                <a:solidFill>
                  <a:schemeClr val="bg1"/>
                </a:solidFill>
                <a:latin typeface="Arial" charset="0"/>
                <a:ea typeface="ＭＳ Ｐゴシック" charset="-128"/>
              </a:rPr>
              <a:t>亚扪国在所罗门王的统治时被待为属国</a:t>
            </a:r>
            <a:endParaRPr lang="en-US" sz="3500" b="1" dirty="0">
              <a:solidFill>
                <a:schemeClr val="accent1"/>
              </a:solidFill>
              <a:latin typeface="Arial" charset="0"/>
              <a:ea typeface="ＭＳ Ｐゴシック" charset="-12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descr="bk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4866" name="Rectangle 2"/>
          <p:cNvSpPr>
            <a:spLocks noGrp="1" noChangeArrowheads="1" noTextEdit="1"/>
          </p:cNvSpPr>
          <p:nvPr/>
        </p:nvSpPr>
        <p:spPr bwMode="auto">
          <a:xfrm>
            <a:off x="685800" y="381000"/>
            <a:ext cx="7772400" cy="1143000"/>
          </a:xfrm>
          <a:prstGeom prst="rect">
            <a:avLst/>
          </a:prstGeom>
        </p:spPr>
        <p:txBody>
          <a:bodyPr wrap="none" fromWordArt="1"/>
          <a:lstStyle/>
          <a:p>
            <a:r>
              <a:rPr lang="zh-CN" altLang="en-US" sz="3600" kern="10" dirty="0" smtClean="0">
                <a:ln w="9525">
                  <a:solidFill>
                    <a:srgbClr val="000000"/>
                  </a:solidFill>
                  <a:round/>
                  <a:headEnd/>
                  <a:tailEnd/>
                </a:ln>
                <a:solidFill>
                  <a:srgbClr val="FFFFFF"/>
                </a:solidFill>
                <a:latin typeface="Arial Black"/>
                <a:ea typeface="Arial Black"/>
                <a:cs typeface="Arial Black"/>
              </a:rPr>
              <a:t>所罗门王有许多妻子。。。</a:t>
            </a:r>
            <a:endParaRPr lang="en-US" sz="3600" kern="10" dirty="0">
              <a:ln w="9525">
                <a:solidFill>
                  <a:srgbClr val="000000"/>
                </a:solidFill>
                <a:round/>
                <a:headEnd/>
                <a:tailEnd/>
              </a:ln>
              <a:solidFill>
                <a:srgbClr val="FFFFFF"/>
              </a:solidFill>
              <a:latin typeface="Arial Black"/>
              <a:ea typeface="Arial Black"/>
              <a:cs typeface="Arial Black"/>
            </a:endParaRPr>
          </a:p>
        </p:txBody>
      </p:sp>
      <p:sp>
        <p:nvSpPr>
          <p:cNvPr id="164867" name="Text Box 5"/>
          <p:cNvSpPr txBox="1">
            <a:spLocks noChangeArrowheads="1"/>
          </p:cNvSpPr>
          <p:nvPr/>
        </p:nvSpPr>
        <p:spPr bwMode="auto">
          <a:xfrm>
            <a:off x="879475" y="1665288"/>
            <a:ext cx="184150" cy="701675"/>
          </a:xfrm>
          <a:prstGeom prst="rect">
            <a:avLst/>
          </a:prstGeom>
          <a:noFill/>
          <a:ln w="9525">
            <a:noFill/>
            <a:miter lim="800000"/>
            <a:headEnd/>
            <a:tailEnd/>
          </a:ln>
        </p:spPr>
        <p:txBody>
          <a:bodyPr wrap="none">
            <a:prstTxWarp prst="textNoShape">
              <a:avLst/>
            </a:prstTxWarp>
            <a:spAutoFit/>
          </a:bodyPr>
          <a:lstStyle/>
          <a:p>
            <a:endParaRPr lang="en-US" sz="4000">
              <a:latin typeface="Arial" charset="0"/>
            </a:endParaRPr>
          </a:p>
        </p:txBody>
      </p:sp>
      <p:sp>
        <p:nvSpPr>
          <p:cNvPr id="164868" name="Text Box 6"/>
          <p:cNvSpPr txBox="1">
            <a:spLocks noChangeArrowheads="1"/>
          </p:cNvSpPr>
          <p:nvPr/>
        </p:nvSpPr>
        <p:spPr bwMode="auto">
          <a:xfrm>
            <a:off x="179388" y="1676400"/>
            <a:ext cx="3630612" cy="2554545"/>
          </a:xfrm>
          <a:prstGeom prst="rect">
            <a:avLst/>
          </a:prstGeom>
          <a:noFill/>
          <a:ln w="9525">
            <a:noFill/>
            <a:miter lim="800000"/>
            <a:headEnd/>
            <a:tailEnd/>
          </a:ln>
        </p:spPr>
        <p:txBody>
          <a:bodyPr>
            <a:prstTxWarp prst="textNoShape">
              <a:avLst/>
            </a:prstTxWarp>
            <a:spAutoFit/>
          </a:bodyPr>
          <a:lstStyle/>
          <a:p>
            <a:r>
              <a:rPr lang="zh-CN" altLang="en-US" sz="3200" dirty="0" smtClean="0">
                <a:solidFill>
                  <a:schemeClr val="bg1"/>
                </a:solidFill>
                <a:latin typeface="Arial" charset="0"/>
              </a:rPr>
              <a:t>所罗门王的闺阁也包括亚扪女人，因此让可恨的偶像崇拜渗入以色列的社会</a:t>
            </a:r>
            <a:endParaRPr lang="en-US" sz="3200" dirty="0">
              <a:solidFill>
                <a:schemeClr val="bg1"/>
              </a:solidFill>
              <a:latin typeface="Arial" charset="0"/>
            </a:endParaRPr>
          </a:p>
        </p:txBody>
      </p:sp>
      <p:sp>
        <p:nvSpPr>
          <p:cNvPr id="126984" name="Text Box 8"/>
          <p:cNvSpPr txBox="1">
            <a:spLocks noChangeArrowheads="1"/>
          </p:cNvSpPr>
          <p:nvPr/>
        </p:nvSpPr>
        <p:spPr bwMode="auto">
          <a:xfrm>
            <a:off x="4246563" y="4203700"/>
            <a:ext cx="4897437" cy="2246769"/>
          </a:xfrm>
          <a:prstGeom prst="rect">
            <a:avLst/>
          </a:prstGeom>
          <a:solidFill>
            <a:schemeClr val="hlink"/>
          </a:solidFill>
          <a:ln w="9525">
            <a:noFill/>
            <a:miter lim="800000"/>
            <a:headEnd/>
            <a:tailEnd/>
          </a:ln>
        </p:spPr>
        <p:txBody>
          <a:bodyPr>
            <a:prstTxWarp prst="textNoShape">
              <a:avLst/>
            </a:prstTxWarp>
            <a:spAutoFit/>
          </a:bodyPr>
          <a:lstStyle/>
          <a:p>
            <a:r>
              <a:rPr lang="en-CA" sz="2800" dirty="0" smtClean="0">
                <a:latin typeface="Arial" charset="0"/>
              </a:rPr>
              <a:t>500</a:t>
            </a:r>
            <a:r>
              <a:rPr lang="zh-CN" altLang="en-US" sz="2800" dirty="0" smtClean="0">
                <a:latin typeface="Arial" charset="0"/>
              </a:rPr>
              <a:t>年之后，</a:t>
            </a:r>
            <a:r>
              <a:rPr lang="en-US" sz="2800" dirty="0" smtClean="0">
                <a:latin typeface="Arial" charset="0"/>
              </a:rPr>
              <a:t>以斯拉谴责</a:t>
            </a:r>
            <a:r>
              <a:rPr lang="zh-CN" altLang="en-US" sz="2800" dirty="0" smtClean="0">
                <a:latin typeface="Arial" charset="0"/>
              </a:rPr>
              <a:t>犹太男人，叫他们不能取异地的女人，也迫他们把那些女人给赶走</a:t>
            </a:r>
            <a:r>
              <a:rPr lang="en-CA" sz="2800" dirty="0" smtClean="0">
                <a:latin typeface="Arial" charset="0"/>
              </a:rPr>
              <a:t/>
            </a:r>
            <a:br>
              <a:rPr lang="en-CA" sz="2800" dirty="0" smtClean="0">
                <a:latin typeface="Arial" charset="0"/>
              </a:rPr>
            </a:br>
            <a:r>
              <a:rPr lang="en-CA" sz="2800" dirty="0" smtClean="0">
                <a:latin typeface="Arial" charset="0"/>
              </a:rPr>
              <a:t>(</a:t>
            </a:r>
            <a:r>
              <a:rPr lang="zh-CN" altLang="en-US" sz="2800" dirty="0" smtClean="0">
                <a:latin typeface="Arial" charset="0"/>
              </a:rPr>
              <a:t>以斯拉</a:t>
            </a:r>
            <a:r>
              <a:rPr lang="en-CA" sz="2800" dirty="0" smtClean="0">
                <a:latin typeface="Arial" charset="0"/>
              </a:rPr>
              <a:t> </a:t>
            </a:r>
            <a:r>
              <a:rPr lang="en-CA" sz="2800" dirty="0">
                <a:latin typeface="Arial" charset="0"/>
              </a:rPr>
              <a:t>9–10).</a:t>
            </a:r>
            <a:endParaRPr lang="en-US" sz="2800" dirty="0">
              <a:latin typeface="Arial" charset="0"/>
            </a:endParaRPr>
          </a:p>
        </p:txBody>
      </p:sp>
      <p:pic>
        <p:nvPicPr>
          <p:cNvPr id="164870" name="Picture 9" descr="foreign girl"/>
          <p:cNvPicPr>
            <a:picLocks noChangeAspect="1" noChangeArrowheads="1"/>
          </p:cNvPicPr>
          <p:nvPr/>
        </p:nvPicPr>
        <p:blipFill>
          <a:blip r:embed="rId4"/>
          <a:srcRect/>
          <a:stretch>
            <a:fillRect/>
          </a:stretch>
        </p:blipFill>
        <p:spPr bwMode="auto">
          <a:xfrm>
            <a:off x="7019925" y="2636838"/>
            <a:ext cx="1270000" cy="952500"/>
          </a:xfrm>
          <a:prstGeom prst="rect">
            <a:avLst/>
          </a:prstGeom>
          <a:noFill/>
          <a:ln w="9525">
            <a:noFill/>
            <a:miter lim="800000"/>
            <a:headEnd/>
            <a:tailEnd/>
          </a:ln>
        </p:spPr>
      </p:pic>
      <p:pic>
        <p:nvPicPr>
          <p:cNvPr id="164871" name="Picture 10" descr="girls"/>
          <p:cNvPicPr>
            <a:picLocks noChangeAspect="1" noChangeArrowheads="1"/>
          </p:cNvPicPr>
          <p:nvPr/>
        </p:nvPicPr>
        <p:blipFill>
          <a:blip r:embed="rId5"/>
          <a:srcRect/>
          <a:stretch>
            <a:fillRect/>
          </a:stretch>
        </p:blipFill>
        <p:spPr bwMode="auto">
          <a:xfrm>
            <a:off x="3995738" y="1484313"/>
            <a:ext cx="2492375" cy="2432050"/>
          </a:xfrm>
          <a:prstGeom prst="rect">
            <a:avLst/>
          </a:prstGeom>
          <a:noFill/>
          <a:ln w="9525">
            <a:noFill/>
            <a:miter lim="800000"/>
            <a:headEnd/>
            <a:tailEnd/>
          </a:ln>
        </p:spPr>
      </p:pic>
      <p:pic>
        <p:nvPicPr>
          <p:cNvPr id="164872" name="Picture 11" descr="girl2"/>
          <p:cNvPicPr>
            <a:picLocks noChangeAspect="1" noChangeArrowheads="1"/>
          </p:cNvPicPr>
          <p:nvPr/>
        </p:nvPicPr>
        <p:blipFill>
          <a:blip r:embed="rId6"/>
          <a:srcRect/>
          <a:stretch>
            <a:fillRect/>
          </a:stretch>
        </p:blipFill>
        <p:spPr bwMode="auto">
          <a:xfrm>
            <a:off x="179388" y="4797425"/>
            <a:ext cx="2016125" cy="2060575"/>
          </a:xfrm>
          <a:prstGeom prst="rect">
            <a:avLst/>
          </a:prstGeom>
          <a:noFill/>
          <a:ln w="9525">
            <a:noFill/>
            <a:miter lim="800000"/>
            <a:headEnd/>
            <a:tailEnd/>
          </a:ln>
        </p:spPr>
      </p:pic>
      <p:pic>
        <p:nvPicPr>
          <p:cNvPr id="164873" name="Picture 12" descr="girl3"/>
          <p:cNvPicPr>
            <a:picLocks noChangeAspect="1" noChangeArrowheads="1"/>
          </p:cNvPicPr>
          <p:nvPr/>
        </p:nvPicPr>
        <p:blipFill>
          <a:blip r:embed="rId7"/>
          <a:srcRect/>
          <a:stretch>
            <a:fillRect/>
          </a:stretch>
        </p:blipFill>
        <p:spPr bwMode="auto">
          <a:xfrm>
            <a:off x="2051050" y="4797425"/>
            <a:ext cx="1936750" cy="206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984">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bk4"/>
          <p:cNvPicPr>
            <a:picLocks noChangeAspect="1" noChangeArrowheads="1"/>
          </p:cNvPicPr>
          <p:nvPr/>
        </p:nvPicPr>
        <p:blipFill>
          <a:blip r:embed="rId3">
            <a:lum bright="-18000"/>
          </a:blip>
          <a:srcRect/>
          <a:stretch>
            <a:fillRect/>
          </a:stretch>
        </p:blipFill>
        <p:spPr bwMode="auto">
          <a:xfrm>
            <a:off x="0" y="0"/>
            <a:ext cx="9144000" cy="6858000"/>
          </a:xfrm>
          <a:prstGeom prst="rect">
            <a:avLst/>
          </a:prstGeom>
          <a:noFill/>
          <a:ln w="9525">
            <a:noFill/>
            <a:miter lim="800000"/>
            <a:headEnd/>
            <a:tailEnd/>
          </a:ln>
        </p:spPr>
      </p:pic>
      <p:sp>
        <p:nvSpPr>
          <p:cNvPr id="166914" name="Title 1"/>
          <p:cNvSpPr>
            <a:spLocks noGrp="1"/>
          </p:cNvSpPr>
          <p:nvPr>
            <p:ph type="title"/>
          </p:nvPr>
        </p:nvSpPr>
        <p:spPr>
          <a:xfrm>
            <a:off x="533400" y="17463"/>
            <a:ext cx="7772400" cy="1143000"/>
          </a:xfrm>
        </p:spPr>
        <p:txBody>
          <a:bodyPr/>
          <a:lstStyle/>
          <a:p>
            <a:pPr eaLnBrk="1" hangingPunct="1"/>
            <a:r>
              <a:rPr lang="zh-CN" altLang="en-US" i="1" u="sng" dirty="0" smtClean="0">
                <a:solidFill>
                  <a:srgbClr val="FFFFFF"/>
                </a:solidFill>
                <a:latin typeface="Arial" charset="0"/>
                <a:ea typeface="ＭＳ Ｐゴシック" charset="-128"/>
              </a:rPr>
              <a:t>列王纪上</a:t>
            </a:r>
            <a:r>
              <a:rPr lang="en-US" i="1" u="sng" dirty="0" smtClean="0">
                <a:solidFill>
                  <a:srgbClr val="FFFFFF"/>
                </a:solidFill>
                <a:latin typeface="Arial" charset="0"/>
                <a:ea typeface="ＭＳ Ｐゴシック" charset="-128"/>
              </a:rPr>
              <a:t>11</a:t>
            </a:r>
            <a:r>
              <a:rPr lang="en-US" i="1" u="sng" dirty="0">
                <a:solidFill>
                  <a:srgbClr val="FFFFFF"/>
                </a:solidFill>
                <a:latin typeface="Arial" charset="0"/>
                <a:ea typeface="ＭＳ Ｐゴシック" charset="-128"/>
              </a:rPr>
              <a:t>:1, 4-5</a:t>
            </a:r>
            <a:endParaRPr lang="en-US" sz="6600" u="sng" dirty="0">
              <a:latin typeface="Arial" charset="0"/>
              <a:ea typeface="ＭＳ Ｐゴシック" charset="-128"/>
            </a:endParaRPr>
          </a:p>
        </p:txBody>
      </p:sp>
      <p:sp>
        <p:nvSpPr>
          <p:cNvPr id="5" name="Rectangle 3"/>
          <p:cNvSpPr txBox="1">
            <a:spLocks noChangeArrowheads="1"/>
          </p:cNvSpPr>
          <p:nvPr/>
        </p:nvSpPr>
        <p:spPr bwMode="auto">
          <a:xfrm>
            <a:off x="457200" y="1524000"/>
            <a:ext cx="8229600" cy="4572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342900" indent="-342900" algn="ctr">
              <a:spcBef>
                <a:spcPct val="20000"/>
              </a:spcBef>
            </a:pPr>
            <a:r>
              <a:rPr lang="en-US" sz="3500" b="1" dirty="0" smtClean="0">
                <a:solidFill>
                  <a:srgbClr val="FFFFFF"/>
                </a:solidFill>
                <a:latin typeface="ＭＳ Ｐゴシック"/>
                <a:ea typeface="ＭＳ Ｐゴシック"/>
                <a:cs typeface="ＭＳ Ｐゴシック"/>
              </a:rPr>
              <a:t>	“</a:t>
            </a:r>
            <a:r>
              <a:rPr lang="en-US" sz="3500" dirty="0" smtClean="0">
                <a:solidFill>
                  <a:srgbClr val="FFFFFF"/>
                </a:solidFill>
                <a:latin typeface="ＭＳ Ｐゴシック"/>
                <a:ea typeface="ＭＳ Ｐゴシック"/>
                <a:cs typeface="ＭＳ Ｐゴシック"/>
              </a:rPr>
              <a:t>除了埃及公主以外，所罗门王还宠爱许多外邦女子，有摩押人、</a:t>
            </a:r>
            <a:r>
              <a:rPr lang="en-US" sz="3500" dirty="0" smtClean="0">
                <a:solidFill>
                  <a:srgbClr val="FFFF00"/>
                </a:solidFill>
                <a:latin typeface="ＭＳ Ｐゴシック"/>
                <a:ea typeface="ＭＳ Ｐゴシック"/>
                <a:cs typeface="ＭＳ Ｐゴシック"/>
              </a:rPr>
              <a:t>亚扪人</a:t>
            </a:r>
            <a:r>
              <a:rPr lang="en-US" sz="3500" dirty="0" smtClean="0">
                <a:solidFill>
                  <a:srgbClr val="FFFFFF"/>
                </a:solidFill>
                <a:latin typeface="ＭＳ Ｐゴシック"/>
                <a:ea typeface="ＭＳ Ｐゴシック"/>
                <a:cs typeface="ＭＳ Ｐゴシック"/>
              </a:rPr>
              <a:t>、以东人、西顿人和赫</a:t>
            </a:r>
            <a:r>
              <a:rPr lang="zh-CN" altLang="en-US" sz="3500" dirty="0" smtClean="0">
                <a:solidFill>
                  <a:srgbClr val="FFFFFF"/>
                </a:solidFill>
                <a:latin typeface="ＭＳ Ｐゴシック"/>
                <a:ea typeface="ＭＳ Ｐゴシック"/>
                <a:cs typeface="ＭＳ Ｐゴシック"/>
              </a:rPr>
              <a:t>人。。。</a:t>
            </a:r>
            <a:endParaRPr lang="en-US" sz="3500" dirty="0" smtClean="0">
              <a:solidFill>
                <a:srgbClr val="FFFFFF"/>
              </a:solidFill>
              <a:latin typeface="ＭＳ Ｐゴシック"/>
              <a:ea typeface="ＭＳ Ｐゴシック"/>
              <a:cs typeface="ＭＳ Ｐゴシック"/>
            </a:endParaRPr>
          </a:p>
          <a:p>
            <a:pPr marL="342900" indent="-342900" algn="ctr">
              <a:spcBef>
                <a:spcPct val="20000"/>
              </a:spcBef>
            </a:pPr>
            <a:r>
              <a:rPr lang="en-US" sz="3500" b="1" dirty="0" smtClean="0">
                <a:solidFill>
                  <a:srgbClr val="FFFFFF"/>
                </a:solidFill>
                <a:latin typeface="ＭＳ Ｐゴシック"/>
                <a:ea typeface="ＭＳ Ｐゴシック"/>
                <a:cs typeface="ＭＳ Ｐゴシック"/>
              </a:rPr>
              <a:t> </a:t>
            </a:r>
            <a:r>
              <a:rPr lang="en-US" sz="3500" b="1" dirty="0">
                <a:solidFill>
                  <a:srgbClr val="FFFFFF"/>
                </a:solidFill>
                <a:latin typeface="ＭＳ Ｐゴシック"/>
                <a:ea typeface="ＭＳ Ｐゴシック"/>
                <a:cs typeface="ＭＳ Ｐゴシック"/>
              </a:rPr>
              <a:t>…</a:t>
            </a:r>
            <a:r>
              <a:rPr lang="en-US" sz="3500" b="1" dirty="0" smtClean="0">
                <a:solidFill>
                  <a:srgbClr val="FFFFFF"/>
                </a:solidFill>
                <a:latin typeface="ＭＳ Ｐゴシック"/>
                <a:ea typeface="ＭＳ Ｐゴシック"/>
                <a:cs typeface="ＭＳ Ｐゴシック"/>
              </a:rPr>
              <a:t> </a:t>
            </a:r>
            <a:r>
              <a:rPr lang="en-US" sz="3500" dirty="0" smtClean="0">
                <a:solidFill>
                  <a:srgbClr val="FFFFFF"/>
                </a:solidFill>
                <a:latin typeface="ＭＳ Ｐゴシック"/>
                <a:ea typeface="ＭＳ Ｐゴシック"/>
                <a:cs typeface="ＭＳ Ｐゴシック"/>
              </a:rPr>
              <a:t>所罗门年老的时候，他的嫔妃诱惑他的心去追随别的神明。他没有像他父亲大卫那样忠心顺服他的上帝耶和华。 所罗门拜西顿人的女神亚斯她录和亚扪人的可憎神明米勒公。</a:t>
            </a:r>
            <a:r>
              <a:rPr lang="en-US" sz="3500" b="1" dirty="0" smtClean="0">
                <a:solidFill>
                  <a:srgbClr val="FFFFFF"/>
                </a:solidFill>
                <a:latin typeface="ＭＳ Ｐゴシック"/>
                <a:ea typeface="ＭＳ Ｐゴシック"/>
                <a:cs typeface="ＭＳ Ｐゴシック"/>
              </a:rPr>
              <a:t>"</a:t>
            </a:r>
            <a:endParaRPr lang="en-US" sz="3500" i="1" dirty="0">
              <a:solidFill>
                <a:srgbClr val="FFFFFF"/>
              </a:solidFill>
              <a:latin typeface="ＭＳ Ｐゴシック"/>
              <a:ea typeface="ＭＳ Ｐゴシック"/>
              <a:cs typeface="ＭＳ Ｐゴシック"/>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p:cNvSpPr>
            <a:spLocks noGrp="1" noChangeArrowheads="1"/>
          </p:cNvSpPr>
          <p:nvPr>
            <p:ph type="body" idx="1"/>
          </p:nvPr>
        </p:nvSpPr>
        <p:spPr/>
        <p:txBody>
          <a:bodyPr/>
          <a:lstStyle/>
          <a:p>
            <a:pPr eaLnBrk="1" hangingPunct="1"/>
            <a:endParaRPr lang="en-US">
              <a:latin typeface="Times New Roman" charset="0"/>
              <a:ea typeface="ＭＳ Ｐゴシック" charset="-128"/>
              <a:cs typeface="ＭＳ Ｐゴシック" charset="-128"/>
            </a:endParaRPr>
          </a:p>
        </p:txBody>
      </p:sp>
      <p:pic>
        <p:nvPicPr>
          <p:cNvPr id="168962" name="Picture 4" descr="high place"/>
          <p:cNvPicPr>
            <a:picLocks noChangeAspect="1" noChangeArrowheads="1"/>
          </p:cNvPicPr>
          <p:nvPr/>
        </p:nvPicPr>
        <p:blipFill>
          <a:blip r:embed="rId3"/>
          <a:srcRect/>
          <a:stretch>
            <a:fillRect/>
          </a:stretch>
        </p:blipFill>
        <p:spPr bwMode="auto">
          <a:xfrm>
            <a:off x="468313" y="765175"/>
            <a:ext cx="8078787" cy="5383213"/>
          </a:xfrm>
          <a:prstGeom prst="rect">
            <a:avLst/>
          </a:prstGeom>
          <a:noFill/>
          <a:ln w="9525">
            <a:noFill/>
            <a:miter lim="800000"/>
            <a:headEnd/>
            <a:tailEnd/>
          </a:ln>
        </p:spPr>
      </p:pic>
      <p:sp>
        <p:nvSpPr>
          <p:cNvPr id="168963" name="Rectangle 5"/>
          <p:cNvSpPr>
            <a:spLocks noChangeArrowheads="1"/>
          </p:cNvSpPr>
          <p:nvPr/>
        </p:nvSpPr>
        <p:spPr bwMode="auto">
          <a:xfrm>
            <a:off x="7956550" y="0"/>
            <a:ext cx="936625" cy="6524625"/>
          </a:xfrm>
          <a:prstGeom prst="rect">
            <a:avLst/>
          </a:prstGeom>
          <a:solidFill>
            <a:srgbClr val="333300"/>
          </a:solidFill>
          <a:ln w="9525">
            <a:noFill/>
            <a:miter lim="800000"/>
            <a:headEnd/>
            <a:tailEnd/>
          </a:ln>
        </p:spPr>
        <p:txBody>
          <a:bodyPr wrap="none" anchor="ctr">
            <a:prstTxWarp prst="textNoShape">
              <a:avLst/>
            </a:prstTxWarp>
          </a:bodyPr>
          <a:lstStyle/>
          <a:p>
            <a:endParaRPr lang="en-US"/>
          </a:p>
        </p:txBody>
      </p:sp>
      <p:sp>
        <p:nvSpPr>
          <p:cNvPr id="168964" name="Rectangle 6"/>
          <p:cNvSpPr>
            <a:spLocks noChangeArrowheads="1"/>
          </p:cNvSpPr>
          <p:nvPr/>
        </p:nvSpPr>
        <p:spPr bwMode="auto">
          <a:xfrm>
            <a:off x="179388" y="5876925"/>
            <a:ext cx="8353425" cy="647700"/>
          </a:xfrm>
          <a:prstGeom prst="rect">
            <a:avLst/>
          </a:prstGeom>
          <a:solidFill>
            <a:srgbClr val="333300"/>
          </a:solidFill>
          <a:ln w="9525">
            <a:noFill/>
            <a:miter lim="800000"/>
            <a:headEnd/>
            <a:tailEnd/>
          </a:ln>
        </p:spPr>
        <p:txBody>
          <a:bodyPr wrap="none" anchor="ctr">
            <a:prstTxWarp prst="textNoShape">
              <a:avLst/>
            </a:prstTxWarp>
          </a:bodyPr>
          <a:lstStyle/>
          <a:p>
            <a:endParaRPr lang="en-US"/>
          </a:p>
        </p:txBody>
      </p:sp>
      <p:sp>
        <p:nvSpPr>
          <p:cNvPr id="168965" name="Rectangle 7"/>
          <p:cNvSpPr>
            <a:spLocks noChangeArrowheads="1"/>
          </p:cNvSpPr>
          <p:nvPr/>
        </p:nvSpPr>
        <p:spPr bwMode="auto">
          <a:xfrm>
            <a:off x="179388" y="0"/>
            <a:ext cx="1152525" cy="6092825"/>
          </a:xfrm>
          <a:prstGeom prst="rect">
            <a:avLst/>
          </a:prstGeom>
          <a:solidFill>
            <a:srgbClr val="333300"/>
          </a:solidFill>
          <a:ln w="9525">
            <a:noFill/>
            <a:miter lim="800000"/>
            <a:headEnd/>
            <a:tailEnd/>
          </a:ln>
        </p:spPr>
        <p:txBody>
          <a:bodyPr wrap="none" anchor="ctr">
            <a:prstTxWarp prst="textNoShape">
              <a:avLst/>
            </a:prstTxWarp>
          </a:bodyPr>
          <a:lstStyle/>
          <a:p>
            <a:pPr algn="ctr"/>
            <a:endParaRPr lang="en-US" sz="4000">
              <a:latin typeface="Arial" charset="0"/>
            </a:endParaRPr>
          </a:p>
        </p:txBody>
      </p:sp>
      <p:sp>
        <p:nvSpPr>
          <p:cNvPr id="168966" name="Rectangle 8"/>
          <p:cNvSpPr>
            <a:spLocks noChangeArrowheads="1"/>
          </p:cNvSpPr>
          <p:nvPr/>
        </p:nvSpPr>
        <p:spPr bwMode="auto">
          <a:xfrm>
            <a:off x="900113" y="0"/>
            <a:ext cx="7272337" cy="836613"/>
          </a:xfrm>
          <a:prstGeom prst="rect">
            <a:avLst/>
          </a:prstGeom>
          <a:solidFill>
            <a:srgbClr val="333300"/>
          </a:solidFill>
          <a:ln w="9525">
            <a:noFill/>
            <a:miter lim="800000"/>
            <a:headEnd/>
            <a:tailEnd/>
          </a:ln>
        </p:spPr>
        <p:txBody>
          <a:bodyPr wrap="none" anchor="ctr">
            <a:prstTxWarp prst="textNoShape">
              <a:avLst/>
            </a:prstTxWarp>
          </a:bodyPr>
          <a:lstStyle/>
          <a:p>
            <a:endParaRPr lang="en-US"/>
          </a:p>
        </p:txBody>
      </p:sp>
      <p:sp>
        <p:nvSpPr>
          <p:cNvPr id="168967" name="Text Box 9"/>
          <p:cNvSpPr txBox="1">
            <a:spLocks noChangeArrowheads="1"/>
          </p:cNvSpPr>
          <p:nvPr/>
        </p:nvSpPr>
        <p:spPr bwMode="auto">
          <a:xfrm>
            <a:off x="1619250" y="765175"/>
            <a:ext cx="6624638" cy="1077218"/>
          </a:xfrm>
          <a:prstGeom prst="rect">
            <a:avLst/>
          </a:prstGeom>
          <a:noFill/>
          <a:ln w="9525">
            <a:noFill/>
            <a:miter lim="800000"/>
            <a:headEnd/>
            <a:tailEnd/>
          </a:ln>
        </p:spPr>
        <p:txBody>
          <a:bodyPr>
            <a:prstTxWarp prst="textNoShape">
              <a:avLst/>
            </a:prstTxWarp>
            <a:spAutoFit/>
          </a:bodyPr>
          <a:lstStyle/>
          <a:p>
            <a:r>
              <a:rPr lang="en-US" sz="3200" b="1" dirty="0" smtClean="0">
                <a:latin typeface="Arial" charset="0"/>
              </a:rPr>
              <a:t>所罗门在耶路撒冷城外</a:t>
            </a:r>
            <a:r>
              <a:rPr lang="zh-CN" altLang="en-US" sz="3200" b="1" dirty="0" smtClean="0">
                <a:latin typeface="Arial" charset="0"/>
              </a:rPr>
              <a:t>为了</a:t>
            </a:r>
            <a:r>
              <a:rPr lang="en-US" sz="3200" b="1" dirty="0" smtClean="0">
                <a:latin typeface="Arial" charset="0"/>
              </a:rPr>
              <a:t>崇拜亚扪人的神摩洛筑起了</a:t>
            </a:r>
            <a:r>
              <a:rPr lang="zh-CN" altLang="en-US" sz="3200" b="1" dirty="0" smtClean="0">
                <a:latin typeface="Arial" charset="0"/>
              </a:rPr>
              <a:t>一个高山神庙</a:t>
            </a:r>
            <a:r>
              <a:rPr lang="en-US" sz="3200" b="1" dirty="0" smtClean="0">
                <a:latin typeface="Arial" charset="0"/>
              </a:rPr>
              <a:t>。</a:t>
            </a:r>
            <a:endParaRPr lang="en-US" sz="3200" b="1" dirty="0">
              <a:latin typeface="Arial" charset="0"/>
            </a:endParaRPr>
          </a:p>
        </p:txBody>
      </p:sp>
      <p:sp>
        <p:nvSpPr>
          <p:cNvPr id="168968" name="Rectangle 2"/>
          <p:cNvSpPr>
            <a:spLocks noGrp="1" noChangeArrowheads="1"/>
          </p:cNvSpPr>
          <p:nvPr>
            <p:ph type="title"/>
          </p:nvPr>
        </p:nvSpPr>
        <p:spPr>
          <a:xfrm>
            <a:off x="685800" y="0"/>
            <a:ext cx="7772400" cy="762000"/>
          </a:xfrm>
        </p:spPr>
        <p:txBody>
          <a:bodyPr/>
          <a:lstStyle/>
          <a:p>
            <a:pPr eaLnBrk="1" hangingPunct="1"/>
            <a:r>
              <a:rPr lang="zh-CN" altLang="en-US" sz="3600" b="1" dirty="0" smtClean="0">
                <a:solidFill>
                  <a:schemeClr val="bg1"/>
                </a:solidFill>
                <a:latin typeface="Arial" charset="0"/>
                <a:ea typeface="ＭＳ Ｐゴシック" charset="-128"/>
              </a:rPr>
              <a:t>偶像崇拜进口</a:t>
            </a:r>
            <a:endParaRPr lang="en-US" sz="3600" b="1" dirty="0">
              <a:solidFill>
                <a:schemeClr val="bg1"/>
              </a:solidFill>
              <a:latin typeface="Arial" charset="0"/>
              <a:ea typeface="ＭＳ Ｐゴシック" charset="-128"/>
            </a:endParaRPr>
          </a:p>
        </p:txBody>
      </p:sp>
      <p:sp>
        <p:nvSpPr>
          <p:cNvPr id="10"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olomon_sheba1"/>
          <p:cNvPicPr>
            <a:picLocks noChangeAspect="1" noChangeArrowheads="1"/>
          </p:cNvPicPr>
          <p:nvPr/>
        </p:nvPicPr>
        <p:blipFill>
          <a:blip r:embed="rId3"/>
          <a:srcRect/>
          <a:stretch>
            <a:fillRect/>
          </a:stretch>
        </p:blipFill>
        <p:spPr bwMode="auto">
          <a:xfrm>
            <a:off x="0" y="0"/>
            <a:ext cx="6156325" cy="6858000"/>
          </a:xfrm>
          <a:prstGeom prst="rect">
            <a:avLst/>
          </a:prstGeom>
          <a:noFill/>
          <a:ln w="9525">
            <a:noFill/>
            <a:miter lim="800000"/>
            <a:headEnd/>
            <a:tailEnd/>
          </a:ln>
        </p:spPr>
      </p:pic>
      <p:sp>
        <p:nvSpPr>
          <p:cNvPr id="171010" name="Text Box 5"/>
          <p:cNvSpPr txBox="1">
            <a:spLocks noChangeArrowheads="1"/>
          </p:cNvSpPr>
          <p:nvPr/>
        </p:nvSpPr>
        <p:spPr bwMode="auto">
          <a:xfrm>
            <a:off x="6400800" y="6308725"/>
            <a:ext cx="2514600" cy="396875"/>
          </a:xfrm>
          <a:prstGeom prst="rect">
            <a:avLst/>
          </a:prstGeom>
          <a:noFill/>
          <a:ln w="9525">
            <a:noFill/>
            <a:miter lim="800000"/>
            <a:headEnd/>
            <a:tailEnd/>
          </a:ln>
        </p:spPr>
        <p:txBody>
          <a:bodyPr>
            <a:prstTxWarp prst="textNoShape">
              <a:avLst/>
            </a:prstTxWarp>
            <a:spAutoFit/>
          </a:bodyPr>
          <a:lstStyle/>
          <a:p>
            <a:pPr algn="ctr"/>
            <a:r>
              <a:rPr lang="zh-CN" altLang="en-US" sz="2000" b="1" i="1" dirty="0" smtClean="0">
                <a:latin typeface="Arial" charset="0"/>
                <a:ea typeface="Arial" charset="0"/>
                <a:cs typeface="Arial" charset="0"/>
              </a:rPr>
              <a:t>列上</a:t>
            </a:r>
            <a:r>
              <a:rPr lang="en-US" altLang="zh-CN" sz="2000" b="1" i="1" dirty="0" smtClean="0">
                <a:latin typeface="Arial" charset="0"/>
                <a:ea typeface="Arial" charset="0"/>
                <a:cs typeface="Arial" charset="0"/>
              </a:rPr>
              <a:t> </a:t>
            </a:r>
            <a:r>
              <a:rPr lang="en-US" sz="2000" b="1" i="1" dirty="0" smtClean="0">
                <a:latin typeface="Arial" charset="0"/>
                <a:ea typeface="Arial" charset="0"/>
                <a:cs typeface="Arial" charset="0"/>
              </a:rPr>
              <a:t>14</a:t>
            </a:r>
            <a:r>
              <a:rPr lang="en-US" sz="2000" b="1" i="1" dirty="0">
                <a:latin typeface="Arial" charset="0"/>
                <a:ea typeface="Arial" charset="0"/>
                <a:cs typeface="Arial" charset="0"/>
              </a:rPr>
              <a:t>:21</a:t>
            </a:r>
          </a:p>
        </p:txBody>
      </p:sp>
      <p:sp>
        <p:nvSpPr>
          <p:cNvPr id="2" name="Title 1"/>
          <p:cNvSpPr>
            <a:spLocks noGrp="1"/>
          </p:cNvSpPr>
          <p:nvPr>
            <p:ph type="title"/>
          </p:nvPr>
        </p:nvSpPr>
        <p:spPr>
          <a:xfrm>
            <a:off x="6477000" y="3733800"/>
            <a:ext cx="2209800" cy="2209800"/>
          </a:xfrm>
        </p:spPr>
        <p:txBody>
          <a:bodyPr/>
          <a:lstStyle/>
          <a:p>
            <a:pPr eaLnBrk="1" hangingPunct="1"/>
            <a:r>
              <a:rPr lang="en-US" sz="3700" b="1" dirty="0" smtClean="0">
                <a:solidFill>
                  <a:srgbClr val="800000"/>
                </a:solidFill>
                <a:latin typeface="Arial" charset="0"/>
                <a:ea typeface="ＭＳ Ｐゴシック" charset="-128"/>
              </a:rPr>
              <a:t>亚扪人</a:t>
            </a:r>
            <a:r>
              <a:rPr lang="zh-CN" altLang="en-US" sz="3700" b="1" dirty="0" smtClean="0">
                <a:solidFill>
                  <a:srgbClr val="800000"/>
                </a:solidFill>
                <a:latin typeface="Arial" charset="0"/>
                <a:ea typeface="ＭＳ Ｐゴシック" charset="-128"/>
              </a:rPr>
              <a:t>的</a:t>
            </a:r>
            <a:r>
              <a:rPr lang="en-US" sz="3700" b="1" dirty="0" smtClean="0">
                <a:solidFill>
                  <a:srgbClr val="800000"/>
                </a:solidFill>
                <a:latin typeface="Arial" charset="0"/>
                <a:ea typeface="ＭＳ Ｐゴシック" charset="-128"/>
              </a:rPr>
              <a:t>血液</a:t>
            </a:r>
            <a:r>
              <a:rPr lang="zh-CN" altLang="en-US" sz="3700" b="1" dirty="0" smtClean="0">
                <a:solidFill>
                  <a:srgbClr val="800000"/>
                </a:solidFill>
                <a:latin typeface="Arial" charset="0"/>
                <a:ea typeface="ＭＳ Ｐゴシック" charset="-128"/>
              </a:rPr>
              <a:t>流</a:t>
            </a:r>
            <a:r>
              <a:rPr lang="en-US" sz="3700" b="1" dirty="0" smtClean="0">
                <a:solidFill>
                  <a:srgbClr val="800000"/>
                </a:solidFill>
                <a:latin typeface="Arial" charset="0"/>
                <a:ea typeface="ＭＳ Ｐゴシック" charset="-128"/>
              </a:rPr>
              <a:t>入了皇家</a:t>
            </a:r>
            <a:endParaRPr lang="en-US" sz="3700" dirty="0">
              <a:latin typeface="Arial" charset="0"/>
              <a:ea typeface="ＭＳ Ｐゴシック" charset="-128"/>
            </a:endParaRPr>
          </a:p>
        </p:txBody>
      </p:sp>
      <p:sp>
        <p:nvSpPr>
          <p:cNvPr id="171012" name="Rectangle 3"/>
          <p:cNvSpPr txBox="1">
            <a:spLocks noChangeArrowheads="1"/>
          </p:cNvSpPr>
          <p:nvPr/>
        </p:nvSpPr>
        <p:spPr bwMode="auto">
          <a:xfrm>
            <a:off x="6324600" y="533400"/>
            <a:ext cx="2667000" cy="3124200"/>
          </a:xfrm>
          <a:prstGeom prst="rect">
            <a:avLst/>
          </a:prstGeom>
          <a:noFill/>
          <a:ln w="9525">
            <a:noFill/>
            <a:miter lim="800000"/>
            <a:headEnd/>
            <a:tailEnd/>
          </a:ln>
        </p:spPr>
        <p:txBody>
          <a:bodyPr>
            <a:prstTxWarp prst="textNoShape">
              <a:avLst/>
            </a:prstTxWarp>
          </a:bodyPr>
          <a:lstStyle/>
          <a:p>
            <a:pPr algn="ctr">
              <a:lnSpc>
                <a:spcPct val="90000"/>
              </a:lnSpc>
              <a:spcBef>
                <a:spcPct val="20000"/>
              </a:spcBef>
            </a:pPr>
            <a:r>
              <a:rPr lang="en-US" sz="3000" b="1" dirty="0" smtClean="0">
                <a:latin typeface="Arial" charset="0"/>
                <a:ea typeface="Arial" charset="0"/>
                <a:cs typeface="Arial" charset="0"/>
              </a:rPr>
              <a:t>所罗门的亚扪人</a:t>
            </a:r>
            <a:r>
              <a:rPr lang="zh-CN" altLang="en-US" sz="3000" b="1" dirty="0" smtClean="0">
                <a:latin typeface="Arial" charset="0"/>
                <a:ea typeface="Arial" charset="0"/>
                <a:cs typeface="Arial" charset="0"/>
              </a:rPr>
              <a:t>的其中一位</a:t>
            </a:r>
            <a:r>
              <a:rPr lang="en-US" sz="3000" b="1" dirty="0" smtClean="0">
                <a:latin typeface="Arial" charset="0"/>
                <a:ea typeface="Arial" charset="0"/>
                <a:cs typeface="Arial" charset="0"/>
              </a:rPr>
              <a:t>妻子，拿玛，是罗波安的母亲</a:t>
            </a:r>
            <a:r>
              <a:rPr lang="zh-CN" altLang="en-US" sz="3000" b="1" dirty="0" smtClean="0">
                <a:latin typeface="Arial" charset="0"/>
                <a:ea typeface="Arial" charset="0"/>
                <a:cs typeface="Arial" charset="0"/>
              </a:rPr>
              <a:t>。</a:t>
            </a:r>
            <a:r>
              <a:rPr lang="en-US" sz="3000" b="1" dirty="0" smtClean="0">
                <a:latin typeface="Arial" charset="0"/>
                <a:ea typeface="Arial" charset="0"/>
                <a:cs typeface="Arial" charset="0"/>
              </a:rPr>
              <a:t>罗波安</a:t>
            </a:r>
            <a:r>
              <a:rPr lang="zh-CN" altLang="en-US" sz="3000" b="1" dirty="0" smtClean="0">
                <a:latin typeface="Arial" charset="0"/>
                <a:ea typeface="Arial" charset="0"/>
                <a:cs typeface="Arial" charset="0"/>
              </a:rPr>
              <a:t>续承</a:t>
            </a:r>
            <a:r>
              <a:rPr lang="en-US" sz="3000" b="1" dirty="0" smtClean="0">
                <a:latin typeface="Arial" charset="0"/>
                <a:ea typeface="Arial" charset="0"/>
                <a:cs typeface="Arial" charset="0"/>
              </a:rPr>
              <a:t>所罗门为犹大王。</a:t>
            </a:r>
            <a:endParaRPr lang="en-CA" sz="3000" b="1" dirty="0">
              <a:latin typeface="Arial" charset="0"/>
              <a:ea typeface="Arial" charset="0"/>
              <a:cs typeface="Arial"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k6"/>
          <p:cNvPicPr>
            <a:picLocks noChangeAspect="1" noChangeArrowheads="1"/>
          </p:cNvPicPr>
          <p:nvPr/>
        </p:nvPicPr>
        <p:blipFill>
          <a:blip r:embed="rId3">
            <a:lum contrast="-34000"/>
          </a:blip>
          <a:srcRect/>
          <a:stretch>
            <a:fillRect/>
          </a:stretch>
        </p:blipFill>
        <p:spPr bwMode="auto">
          <a:xfrm>
            <a:off x="0" y="0"/>
            <a:ext cx="9144000" cy="6858000"/>
          </a:xfrm>
          <a:prstGeom prst="rect">
            <a:avLst/>
          </a:prstGeom>
          <a:noFill/>
          <a:ln w="9525">
            <a:noFill/>
            <a:miter lim="800000"/>
            <a:headEnd/>
            <a:tailEnd/>
          </a:ln>
        </p:spPr>
      </p:pic>
      <p:sp>
        <p:nvSpPr>
          <p:cNvPr id="131075" name="Text Box 3"/>
          <p:cNvSpPr txBox="1">
            <a:spLocks noChangeArrowheads="1"/>
          </p:cNvSpPr>
          <p:nvPr/>
        </p:nvSpPr>
        <p:spPr bwMode="auto">
          <a:xfrm>
            <a:off x="522288" y="1120775"/>
            <a:ext cx="8316912" cy="4524315"/>
          </a:xfrm>
          <a:prstGeom prst="rect">
            <a:avLst/>
          </a:prstGeom>
          <a:noFill/>
          <a:ln w="9525">
            <a:noFill/>
            <a:miter lim="800000"/>
            <a:headEnd/>
            <a:tailEnd/>
          </a:ln>
          <a:effectLst/>
        </p:spPr>
        <p:txBody>
          <a:bodyPr>
            <a:spAutoFit/>
          </a:bodyPr>
          <a:lstStyle>
            <a:defPPr>
              <a:defRPr lang="en-US"/>
            </a:defPPr>
            <a:lvl1pPr eaLnBrk="1" hangingPunct="1">
              <a:defRPr sz="3200">
                <a:solidFill>
                  <a:srgbClr val="FFFF00"/>
                </a:solidFill>
                <a:effectLst>
                  <a:glow rad="342900">
                    <a:schemeClr val="tx1">
                      <a:alpha val="75000"/>
                    </a:schemeClr>
                  </a:glow>
                </a:effectLst>
                <a:latin typeface="Arial" charset="0"/>
                <a:ea typeface="ＭＳ Ｐゴシック" charset="0"/>
                <a:cs typeface="ＭＳ Ｐゴシック" charset="0"/>
              </a:defRPr>
            </a:lvl1pPr>
            <a:lvl2pPr marL="37931725" indent="-37474525"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marL="457200" eaLnBrk="0" fontAlgn="base" hangingPunct="0">
              <a:spcBef>
                <a:spcPct val="0"/>
              </a:spcBef>
              <a:spcAft>
                <a:spcPct val="0"/>
              </a:spcAft>
              <a:defRPr>
                <a:ea typeface="ＭＳ Ｐゴシック" charset="0"/>
                <a:cs typeface="ＭＳ Ｐゴシック" charset="0"/>
              </a:defRPr>
            </a:lvl6pPr>
            <a:lvl7pPr marL="914400" eaLnBrk="0" fontAlgn="base" hangingPunct="0">
              <a:spcBef>
                <a:spcPct val="0"/>
              </a:spcBef>
              <a:spcAft>
                <a:spcPct val="0"/>
              </a:spcAft>
              <a:defRPr>
                <a:ea typeface="ＭＳ Ｐゴシック" charset="0"/>
                <a:cs typeface="ＭＳ Ｐゴシック" charset="0"/>
              </a:defRPr>
            </a:lvl7pPr>
            <a:lvl8pPr marL="1371600" eaLnBrk="0" fontAlgn="base" hangingPunct="0">
              <a:spcBef>
                <a:spcPct val="0"/>
              </a:spcBef>
              <a:spcAft>
                <a:spcPct val="0"/>
              </a:spcAft>
              <a:defRPr>
                <a:ea typeface="ＭＳ Ｐゴシック" charset="0"/>
                <a:cs typeface="ＭＳ Ｐゴシック" charset="0"/>
              </a:defRPr>
            </a:lvl8pPr>
            <a:lvl9pPr marL="1828800" eaLnBrk="0" fontAlgn="base" hangingPunct="0">
              <a:spcBef>
                <a:spcPct val="0"/>
              </a:spcBef>
              <a:spcAft>
                <a:spcPct val="0"/>
              </a:spcAft>
              <a:defRPr>
                <a:ea typeface="ＭＳ Ｐゴシック" charset="0"/>
                <a:cs typeface="ＭＳ Ｐゴシック" charset="0"/>
              </a:defRPr>
            </a:lvl9pPr>
          </a:lstStyle>
          <a:p>
            <a:r>
              <a:rPr lang="en-US" dirty="0"/>
              <a:t>直到几百年希西家的时</a:t>
            </a:r>
            <a:r>
              <a:rPr lang="zh-CN" altLang="en-US" dirty="0"/>
              <a:t>代，在列王纪</a:t>
            </a:r>
            <a:r>
              <a:rPr lang="en-US" dirty="0"/>
              <a:t>反复出现的一个主题</a:t>
            </a:r>
            <a:r>
              <a:rPr lang="zh-CN" altLang="en-US" dirty="0"/>
              <a:t>是</a:t>
            </a:r>
            <a:r>
              <a:rPr lang="en-US" dirty="0"/>
              <a:t>犹太国王</a:t>
            </a:r>
            <a:r>
              <a:rPr lang="zh-CN" altLang="en-US" dirty="0"/>
              <a:t>常</a:t>
            </a:r>
            <a:r>
              <a:rPr lang="en-US" dirty="0" err="1"/>
              <a:t>做“耶和华视为正的事。但没有拆毁丘坛，百姓仍然在那里献祭烧香</a:t>
            </a:r>
            <a:r>
              <a:rPr lang="zh-CN" altLang="en-US" dirty="0"/>
              <a:t>”</a:t>
            </a:r>
            <a:r>
              <a:rPr lang="zh-CN" altLang="zh-CN" dirty="0"/>
              <a:t>。</a:t>
            </a:r>
            <a:endParaRPr lang="en-CA" dirty="0"/>
          </a:p>
          <a:p>
            <a:endParaRPr lang="en-CA" dirty="0"/>
          </a:p>
          <a:p>
            <a:r>
              <a:rPr lang="en-US" dirty="0"/>
              <a:t>今天对上帝原则</a:t>
            </a:r>
            <a:r>
              <a:rPr lang="zh-CN" altLang="en-US" dirty="0"/>
              <a:t>的</a:t>
            </a:r>
            <a:r>
              <a:rPr lang="en-US" dirty="0"/>
              <a:t>小</a:t>
            </a:r>
            <a:r>
              <a:rPr lang="zh-CN" altLang="en-US" dirty="0"/>
              <a:t>偏离</a:t>
            </a:r>
            <a:r>
              <a:rPr lang="en-US" dirty="0"/>
              <a:t>，</a:t>
            </a:r>
            <a:r>
              <a:rPr lang="zh-CN" altLang="en-US" dirty="0"/>
              <a:t>也会</a:t>
            </a:r>
            <a:r>
              <a:rPr lang="en-US" dirty="0"/>
              <a:t>造成持</a:t>
            </a:r>
            <a:r>
              <a:rPr lang="zh-CN" altLang="en-US" dirty="0"/>
              <a:t>久的噩耗后劲</a:t>
            </a:r>
            <a:r>
              <a:rPr lang="en-US" dirty="0"/>
              <a:t>。</a:t>
            </a:r>
            <a:r>
              <a:rPr lang="zh-CN" altLang="en-US" dirty="0"/>
              <a:t>立足点</a:t>
            </a:r>
            <a:r>
              <a:rPr lang="en-US" dirty="0"/>
              <a:t>（</a:t>
            </a:r>
            <a:r>
              <a:rPr lang="zh-CN" altLang="en-US" dirty="0"/>
              <a:t>例如</a:t>
            </a:r>
            <a:r>
              <a:rPr lang="en-US" dirty="0"/>
              <a:t>所罗门的妻子，引进外</a:t>
            </a:r>
            <a:r>
              <a:rPr lang="zh-CN" altLang="en-US" dirty="0"/>
              <a:t>族</a:t>
            </a:r>
            <a:r>
              <a:rPr lang="en-US" dirty="0"/>
              <a:t>的神）可以成为很难</a:t>
            </a:r>
            <a:r>
              <a:rPr lang="zh-CN" altLang="en-US" dirty="0"/>
              <a:t>突</a:t>
            </a:r>
            <a:r>
              <a:rPr lang="en-US" dirty="0"/>
              <a:t>破的据点（偶像崇拜）。</a:t>
            </a:r>
          </a:p>
        </p:txBody>
      </p:sp>
      <p:sp>
        <p:nvSpPr>
          <p:cNvPr id="173059" name="Title 1"/>
          <p:cNvSpPr>
            <a:spLocks noGrp="1"/>
          </p:cNvSpPr>
          <p:nvPr>
            <p:ph type="title" idx="4294967295"/>
          </p:nvPr>
        </p:nvSpPr>
        <p:spPr>
          <a:xfrm>
            <a:off x="609600" y="152400"/>
            <a:ext cx="7772400" cy="838200"/>
          </a:xfrm>
          <a:solidFill>
            <a:schemeClr val="bg1"/>
          </a:solidFill>
        </p:spPr>
        <p:txBody>
          <a:bodyPr/>
          <a:lstStyle/>
          <a:p>
            <a:r>
              <a:rPr lang="zh-CN" altLang="en-US" sz="4000" b="1" dirty="0" smtClean="0">
                <a:latin typeface="Arial" charset="0"/>
                <a:ea typeface="ＭＳ Ｐゴシック" charset="-128"/>
              </a:rPr>
              <a:t>“小小</a:t>
            </a:r>
            <a:r>
              <a:rPr lang="en-US" sz="4000" b="1" dirty="0" smtClean="0">
                <a:latin typeface="Arial" charset="0"/>
                <a:ea typeface="ＭＳ Ｐゴシック" charset="-128"/>
              </a:rPr>
              <a:t>”</a:t>
            </a:r>
            <a:r>
              <a:rPr lang="zh-CN" altLang="en-US" sz="4000" b="1" dirty="0" smtClean="0">
                <a:latin typeface="Arial" charset="0"/>
                <a:ea typeface="ＭＳ Ｐゴシック" charset="-128"/>
              </a:rPr>
              <a:t>偏离</a:t>
            </a:r>
            <a:endParaRPr lang="en-US" sz="4000" b="1" dirty="0">
              <a:latin typeface="Arial" charset="0"/>
              <a:ea typeface="ＭＳ Ｐゴシック" charset="-128"/>
            </a:endParaRPr>
          </a:p>
        </p:txBody>
      </p:sp>
      <p:sp>
        <p:nvSpPr>
          <p:cNvPr id="5"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shizak"/>
          <p:cNvPicPr>
            <a:picLocks noChangeAspect="1" noChangeArrowheads="1"/>
          </p:cNvPicPr>
          <p:nvPr/>
        </p:nvPicPr>
        <p:blipFill>
          <a:blip r:embed="rId3">
            <a:lum bright="34000" contrast="-32000"/>
          </a:blip>
          <a:srcRect/>
          <a:stretch>
            <a:fillRect/>
          </a:stretch>
        </p:blipFill>
        <p:spPr bwMode="auto">
          <a:xfrm>
            <a:off x="-252413" y="0"/>
            <a:ext cx="9577388" cy="6380163"/>
          </a:xfrm>
          <a:prstGeom prst="rect">
            <a:avLst/>
          </a:prstGeom>
          <a:noFill/>
          <a:ln w="9525">
            <a:noFill/>
            <a:miter lim="800000"/>
            <a:headEnd/>
            <a:tailEnd/>
          </a:ln>
        </p:spPr>
      </p:pic>
      <p:sp>
        <p:nvSpPr>
          <p:cNvPr id="175106" name="Rectangle 3"/>
          <p:cNvSpPr>
            <a:spLocks noChangeArrowheads="1"/>
          </p:cNvSpPr>
          <p:nvPr/>
        </p:nvSpPr>
        <p:spPr bwMode="auto">
          <a:xfrm>
            <a:off x="-396875" y="0"/>
            <a:ext cx="2592388" cy="6858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75107" name="Rectangle 4"/>
          <p:cNvSpPr>
            <a:spLocks noChangeArrowheads="1"/>
          </p:cNvSpPr>
          <p:nvPr/>
        </p:nvSpPr>
        <p:spPr bwMode="auto">
          <a:xfrm>
            <a:off x="6516688" y="0"/>
            <a:ext cx="2627312" cy="659765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75108" name="Rectangle 6"/>
          <p:cNvSpPr>
            <a:spLocks noGrp="1" noChangeArrowheads="1"/>
          </p:cNvSpPr>
          <p:nvPr>
            <p:ph type="title"/>
          </p:nvPr>
        </p:nvSpPr>
        <p:spPr/>
        <p:txBody>
          <a:bodyPr/>
          <a:lstStyle/>
          <a:p>
            <a:pPr eaLnBrk="1" hangingPunct="1"/>
            <a:r>
              <a:rPr lang="zh-CN" altLang="en-US" dirty="0" smtClean="0">
                <a:latin typeface="Arial" charset="0"/>
                <a:ea typeface="ＭＳ Ｐゴシック" charset="-128"/>
                <a:cs typeface="ＭＳ Ｐゴシック" charset="-128"/>
              </a:rPr>
              <a:t>亚扪人的小战斗</a:t>
            </a:r>
            <a:endParaRPr lang="en-US" dirty="0">
              <a:latin typeface="Arial" charset="0"/>
              <a:ea typeface="ＭＳ Ｐゴシック" charset="-128"/>
              <a:cs typeface="ＭＳ Ｐゴシック" charset="-128"/>
            </a:endParaRPr>
          </a:p>
        </p:txBody>
      </p:sp>
      <p:sp>
        <p:nvSpPr>
          <p:cNvPr id="175109" name="Rectangle 5"/>
          <p:cNvSpPr txBox="1">
            <a:spLocks noChangeArrowheads="1"/>
          </p:cNvSpPr>
          <p:nvPr/>
        </p:nvSpPr>
        <p:spPr bwMode="auto">
          <a:xfrm>
            <a:off x="457200" y="1981200"/>
            <a:ext cx="7772400" cy="4114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zh-CN" altLang="en-US" sz="2800" b="1" dirty="0" smtClean="0">
                <a:latin typeface="Arial" charset="0"/>
              </a:rPr>
              <a:t>公元前</a:t>
            </a:r>
            <a:r>
              <a:rPr lang="en-US" altLang="zh-CN" sz="2800" b="1" dirty="0" smtClean="0">
                <a:latin typeface="Arial" charset="0"/>
              </a:rPr>
              <a:t>924</a:t>
            </a:r>
            <a:r>
              <a:rPr lang="zh-CN" altLang="en-US" sz="2800" b="1" dirty="0" smtClean="0">
                <a:latin typeface="Arial" charset="0"/>
              </a:rPr>
              <a:t>年</a:t>
            </a:r>
            <a:r>
              <a:rPr lang="en-US" sz="2800" b="1" dirty="0" smtClean="0">
                <a:solidFill>
                  <a:srgbClr val="FF0000"/>
                </a:solidFill>
                <a:latin typeface="Arial" charset="0"/>
              </a:rPr>
              <a:t>埃及</a:t>
            </a:r>
            <a:r>
              <a:rPr lang="en-US" sz="2800" b="1" dirty="0" smtClean="0">
                <a:latin typeface="Arial" charset="0"/>
              </a:rPr>
              <a:t>示撒王轧辊通过亚扪人领土，允许</a:t>
            </a:r>
            <a:r>
              <a:rPr lang="zh-CN" altLang="en-US" sz="2800" b="1" dirty="0" smtClean="0">
                <a:latin typeface="Arial" charset="0"/>
              </a:rPr>
              <a:t>亚扪向</a:t>
            </a:r>
            <a:r>
              <a:rPr lang="en-US" sz="2800" b="1" dirty="0" smtClean="0">
                <a:latin typeface="Arial" charset="0"/>
              </a:rPr>
              <a:t>犹大和以色列宣布独立。</a:t>
            </a:r>
            <a:endParaRPr lang="en-CA" sz="2800" b="1" dirty="0" smtClean="0">
              <a:latin typeface="Arial" charset="0"/>
            </a:endParaRPr>
          </a:p>
          <a:p>
            <a:pPr marL="342900" indent="-342900">
              <a:spcBef>
                <a:spcPct val="20000"/>
              </a:spcBef>
              <a:buFontTx/>
              <a:buChar char="•"/>
            </a:pPr>
            <a:r>
              <a:rPr lang="zh-CN" altLang="en-US" sz="2800" b="1" dirty="0" smtClean="0">
                <a:latin typeface="Arial" charset="0"/>
              </a:rPr>
              <a:t>公元前</a:t>
            </a:r>
            <a:r>
              <a:rPr lang="en-US" altLang="zh-CN" sz="2800" b="1" dirty="0" smtClean="0">
                <a:latin typeface="Arial" charset="0"/>
              </a:rPr>
              <a:t>853</a:t>
            </a:r>
            <a:r>
              <a:rPr lang="zh-CN" altLang="en-US" sz="2800" b="1" dirty="0" smtClean="0">
                <a:latin typeface="Arial" charset="0"/>
              </a:rPr>
              <a:t>年由亚哈王带领十二个王联盟反对</a:t>
            </a:r>
            <a:r>
              <a:rPr lang="zh-CN" altLang="en-US" sz="2800" b="1" dirty="0" smtClean="0">
                <a:solidFill>
                  <a:srgbClr val="FF0000"/>
                </a:solidFill>
                <a:latin typeface="Arial" charset="0"/>
              </a:rPr>
              <a:t>亚述</a:t>
            </a:r>
            <a:r>
              <a:rPr lang="zh-CN" altLang="en-US" sz="2800" b="1" dirty="0" smtClean="0">
                <a:latin typeface="Arial" charset="0"/>
              </a:rPr>
              <a:t>王撒缦以色三世向西进军。</a:t>
            </a:r>
            <a:endParaRPr lang="en-CA" sz="2800" b="1" dirty="0" smtClean="0">
              <a:latin typeface="Arial" charset="0"/>
            </a:endParaRPr>
          </a:p>
          <a:p>
            <a:pPr marL="342900" indent="-342900">
              <a:spcBef>
                <a:spcPct val="20000"/>
              </a:spcBef>
              <a:buFontTx/>
              <a:buChar char="•"/>
            </a:pPr>
            <a:r>
              <a:rPr lang="zh-CN" altLang="en-US" sz="2800" b="1" dirty="0" smtClean="0">
                <a:latin typeface="Arial" charset="0"/>
              </a:rPr>
              <a:t>撒缦以色三世被阻拦后，亚扪与其他国王继续互相争夺权利。</a:t>
            </a:r>
            <a:endParaRPr lang="en-CA" sz="2800" b="1" dirty="0">
              <a:latin typeface="Arial"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a:xfrm>
            <a:off x="609600" y="228600"/>
            <a:ext cx="7626350" cy="706438"/>
          </a:xfrm>
        </p:spPr>
        <p:txBody>
          <a:bodyPr/>
          <a:lstStyle/>
          <a:p>
            <a:pPr eaLnBrk="1" hangingPunct="1"/>
            <a:r>
              <a:rPr lang="zh-CN" altLang="en-US" sz="3200" b="1" dirty="0" smtClean="0">
                <a:latin typeface="Arial" charset="0"/>
                <a:ea typeface="ＭＳ Ｐゴシック" charset="-128"/>
                <a:cs typeface="ＭＳ Ｐゴシック" charset="-128"/>
              </a:rPr>
              <a:t>亚扪人的景气</a:t>
            </a:r>
            <a:endParaRPr lang="en-US" sz="3200" b="1" dirty="0">
              <a:latin typeface="Arial" charset="0"/>
              <a:ea typeface="ＭＳ Ｐゴシック" charset="-128"/>
              <a:cs typeface="ＭＳ Ｐゴシック" charset="-128"/>
            </a:endParaRPr>
          </a:p>
        </p:txBody>
      </p:sp>
      <p:pic>
        <p:nvPicPr>
          <p:cNvPr id="177154" name="Picture 4" descr="tribute"/>
          <p:cNvPicPr>
            <a:picLocks noChangeAspect="1" noChangeArrowheads="1"/>
          </p:cNvPicPr>
          <p:nvPr/>
        </p:nvPicPr>
        <p:blipFill>
          <a:blip r:embed="rId3"/>
          <a:srcRect/>
          <a:stretch>
            <a:fillRect/>
          </a:stretch>
        </p:blipFill>
        <p:spPr bwMode="auto">
          <a:xfrm>
            <a:off x="1979613" y="2636838"/>
            <a:ext cx="5249862" cy="3929062"/>
          </a:xfrm>
          <a:prstGeom prst="rect">
            <a:avLst/>
          </a:prstGeom>
          <a:noFill/>
          <a:ln w="9525">
            <a:noFill/>
            <a:miter lim="800000"/>
            <a:headEnd/>
            <a:tailEnd/>
          </a:ln>
        </p:spPr>
      </p:pic>
      <p:sp>
        <p:nvSpPr>
          <p:cNvPr id="177155" name="Rectangle 3"/>
          <p:cNvSpPr txBox="1">
            <a:spLocks noChangeArrowheads="1"/>
          </p:cNvSpPr>
          <p:nvPr/>
        </p:nvSpPr>
        <p:spPr bwMode="auto">
          <a:xfrm>
            <a:off x="609600" y="1112838"/>
            <a:ext cx="8229600" cy="4525962"/>
          </a:xfrm>
          <a:prstGeom prst="rect">
            <a:avLst/>
          </a:prstGeom>
          <a:noFill/>
          <a:ln w="9525">
            <a:noFill/>
            <a:miter lim="800000"/>
            <a:headEnd/>
            <a:tailEnd/>
          </a:ln>
        </p:spPr>
        <p:txBody>
          <a:bodyPr>
            <a:prstTxWarp prst="textNoShape">
              <a:avLst/>
            </a:prstTxWarp>
          </a:bodyPr>
          <a:lstStyle/>
          <a:p>
            <a:pPr marL="342900" indent="-342900">
              <a:spcBef>
                <a:spcPct val="20000"/>
              </a:spcBef>
            </a:pPr>
            <a:r>
              <a:rPr lang="en-CA" sz="3200" dirty="0" smtClean="0">
                <a:latin typeface="Arial" charset="0"/>
              </a:rPr>
              <a:t>8</a:t>
            </a:r>
            <a:r>
              <a:rPr lang="zh-CN" altLang="en-US" sz="3200" dirty="0" smtClean="0">
                <a:latin typeface="Arial" charset="0"/>
              </a:rPr>
              <a:t>至</a:t>
            </a:r>
            <a:r>
              <a:rPr lang="en-CA" sz="3200" dirty="0" smtClean="0">
                <a:latin typeface="Arial" charset="0"/>
              </a:rPr>
              <a:t>6</a:t>
            </a:r>
            <a:r>
              <a:rPr lang="zh-CN" altLang="en-US" sz="3200" dirty="0" smtClean="0">
                <a:latin typeface="Arial" charset="0"/>
              </a:rPr>
              <a:t>世纪</a:t>
            </a:r>
            <a:r>
              <a:rPr lang="en-CA" sz="3200" dirty="0" smtClean="0">
                <a:latin typeface="Arial" charset="0"/>
              </a:rPr>
              <a:t> (</a:t>
            </a:r>
            <a:r>
              <a:rPr lang="zh-CN" altLang="en-US" sz="3200" dirty="0" smtClean="0">
                <a:latin typeface="Arial" charset="0"/>
              </a:rPr>
              <a:t>铁器时代</a:t>
            </a:r>
            <a:r>
              <a:rPr lang="en-CA" sz="3200" dirty="0" smtClean="0">
                <a:latin typeface="Arial" charset="0"/>
              </a:rPr>
              <a:t> II)</a:t>
            </a:r>
            <a:r>
              <a:rPr lang="zh-CN" altLang="en-US" sz="3200" dirty="0" smtClean="0">
                <a:latin typeface="Arial" charset="0"/>
              </a:rPr>
              <a:t>：</a:t>
            </a:r>
            <a:endParaRPr lang="en-CA" sz="3200" dirty="0" smtClean="0">
              <a:latin typeface="Arial" charset="0"/>
            </a:endParaRPr>
          </a:p>
          <a:p>
            <a:pPr marL="342900" indent="-342900">
              <a:spcBef>
                <a:spcPct val="20000"/>
              </a:spcBef>
            </a:pPr>
            <a:r>
              <a:rPr lang="zh-CN" altLang="en-US" sz="3200" dirty="0" smtClean="0">
                <a:latin typeface="Arial" charset="0"/>
              </a:rPr>
              <a:t>在从以色列和犹大得自由的期间，亚扪人经历了经济增长。</a:t>
            </a:r>
            <a:endParaRPr lang="en-US" sz="3200" dirty="0">
              <a:latin typeface="Arial" charset="0"/>
            </a:endParaRPr>
          </a:p>
        </p:txBody>
      </p:sp>
      <p:sp>
        <p:nvSpPr>
          <p:cNvPr id="6"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warrior"/>
          <p:cNvPicPr>
            <a:picLocks noChangeAspect="1" noChangeArrowheads="1"/>
          </p:cNvPicPr>
          <p:nvPr/>
        </p:nvPicPr>
        <p:blipFill>
          <a:blip r:embed="rId3"/>
          <a:srcRect/>
          <a:stretch>
            <a:fillRect/>
          </a:stretch>
        </p:blipFill>
        <p:spPr bwMode="auto">
          <a:xfrm>
            <a:off x="3211513" y="2152650"/>
            <a:ext cx="6084887" cy="4552950"/>
          </a:xfrm>
          <a:prstGeom prst="rect">
            <a:avLst/>
          </a:prstGeom>
          <a:noFill/>
          <a:ln w="9525">
            <a:noFill/>
            <a:miter lim="800000"/>
            <a:headEnd/>
            <a:tailEnd/>
          </a:ln>
        </p:spPr>
      </p:pic>
      <p:sp>
        <p:nvSpPr>
          <p:cNvPr id="179202" name="Title 1"/>
          <p:cNvSpPr>
            <a:spLocks noGrp="1"/>
          </p:cNvSpPr>
          <p:nvPr>
            <p:ph type="title"/>
          </p:nvPr>
        </p:nvSpPr>
        <p:spPr>
          <a:xfrm>
            <a:off x="-12700" y="3505200"/>
            <a:ext cx="4038600" cy="2667000"/>
          </a:xfrm>
        </p:spPr>
        <p:txBody>
          <a:bodyPr/>
          <a:lstStyle/>
          <a:p>
            <a:r>
              <a:rPr lang="zh-CN" altLang="en-US" dirty="0" smtClean="0">
                <a:latin typeface="Arial" charset="0"/>
                <a:ea typeface="ＭＳ Ｐゴシック" charset="-128"/>
              </a:rPr>
              <a:t>亚扪对付</a:t>
            </a:r>
            <a:r>
              <a:rPr lang="en-US" altLang="zh-CN" dirty="0" smtClean="0">
                <a:latin typeface="Arial" charset="0"/>
                <a:ea typeface="ＭＳ Ｐゴシック" charset="-128"/>
              </a:rPr>
              <a:t/>
            </a:r>
            <a:br>
              <a:rPr lang="en-US" altLang="zh-CN" dirty="0" smtClean="0">
                <a:latin typeface="Arial" charset="0"/>
                <a:ea typeface="ＭＳ Ｐゴシック" charset="-128"/>
              </a:rPr>
            </a:br>
            <a:r>
              <a:rPr lang="zh-CN" altLang="en-US" dirty="0" smtClean="0">
                <a:latin typeface="Arial" charset="0"/>
                <a:ea typeface="ＭＳ Ｐゴシック" charset="-128"/>
              </a:rPr>
              <a:t>约沙法</a:t>
            </a:r>
            <a:endParaRPr lang="en-US" dirty="0">
              <a:latin typeface="Arial" charset="0"/>
              <a:ea typeface="ＭＳ Ｐゴシック" charset="-128"/>
            </a:endParaRPr>
          </a:p>
        </p:txBody>
      </p:sp>
      <p:sp>
        <p:nvSpPr>
          <p:cNvPr id="179203" name="Rectangle 3"/>
          <p:cNvSpPr txBox="1">
            <a:spLocks noChangeArrowheads="1"/>
          </p:cNvSpPr>
          <p:nvPr/>
        </p:nvSpPr>
        <p:spPr bwMode="auto">
          <a:xfrm>
            <a:off x="304800" y="122238"/>
            <a:ext cx="8229600" cy="4525962"/>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zh-CN" altLang="en-US" sz="3200" dirty="0" smtClean="0">
                <a:solidFill>
                  <a:srgbClr val="006600"/>
                </a:solidFill>
                <a:latin typeface="Arial" charset="0"/>
              </a:rPr>
              <a:t>历代志下</a:t>
            </a:r>
            <a:r>
              <a:rPr lang="en-CA" sz="3200" dirty="0" smtClean="0">
                <a:solidFill>
                  <a:srgbClr val="006600"/>
                </a:solidFill>
                <a:latin typeface="Arial" charset="0"/>
              </a:rPr>
              <a:t>20 – </a:t>
            </a:r>
            <a:r>
              <a:rPr lang="zh-CN" altLang="en-US" sz="3200" dirty="0" smtClean="0">
                <a:solidFill>
                  <a:srgbClr val="006600"/>
                </a:solidFill>
                <a:latin typeface="Arial" charset="0"/>
              </a:rPr>
              <a:t>亚扪，摩押同一些米乌尼人一起来攻打约沙法。</a:t>
            </a:r>
            <a:endParaRPr lang="en-CA" sz="3200" dirty="0" smtClean="0">
              <a:solidFill>
                <a:srgbClr val="006600"/>
              </a:solidFill>
              <a:latin typeface="Arial" charset="0"/>
            </a:endParaRPr>
          </a:p>
          <a:p>
            <a:pPr marL="342900" indent="-342900">
              <a:spcBef>
                <a:spcPct val="20000"/>
              </a:spcBef>
              <a:buFontTx/>
              <a:buChar char="•"/>
            </a:pPr>
            <a:r>
              <a:rPr lang="zh-CN" altLang="en-US" sz="3200" dirty="0" smtClean="0">
                <a:solidFill>
                  <a:srgbClr val="006600"/>
                </a:solidFill>
                <a:latin typeface="Arial" charset="0"/>
              </a:rPr>
              <a:t>上帝聆听了约沙法的祈祷，让以色列的敌军互相残杀。</a:t>
            </a:r>
            <a:endParaRPr lang="en-CA" sz="3200" dirty="0" smtClean="0">
              <a:latin typeface="Arial" charset="0"/>
            </a:endParaRPr>
          </a:p>
          <a:p>
            <a:pPr marL="342900" indent="-342900">
              <a:spcBef>
                <a:spcPct val="20000"/>
              </a:spcBef>
            </a:pPr>
            <a:endParaRPr lang="en-CA" sz="3200" dirty="0">
              <a:latin typeface="Arial" charset="0"/>
            </a:endParaRPr>
          </a:p>
          <a:p>
            <a:pPr marL="342900" indent="-342900">
              <a:spcBef>
                <a:spcPct val="20000"/>
              </a:spcBef>
            </a:pPr>
            <a:endParaRPr lang="en-CA" sz="3200" dirty="0">
              <a:latin typeface="Arial" charset="0"/>
            </a:endParaRPr>
          </a:p>
          <a:p>
            <a:pPr marL="342900" indent="-342900">
              <a:spcBef>
                <a:spcPct val="20000"/>
              </a:spcBef>
              <a:buFontTx/>
              <a:buChar char="•"/>
            </a:pPr>
            <a:endParaRPr lang="en-US" sz="3200" dirty="0">
              <a:latin typeface="Arial"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jeremiah_kingjeho1"/>
          <p:cNvPicPr>
            <a:picLocks noChangeAspect="1" noChangeArrowheads="1"/>
          </p:cNvPicPr>
          <p:nvPr/>
        </p:nvPicPr>
        <p:blipFill>
          <a:blip r:embed="rId3">
            <a:lum bright="-32000" contrast="-58000"/>
          </a:blip>
          <a:srcRect/>
          <a:stretch>
            <a:fillRect/>
          </a:stretch>
        </p:blipFill>
        <p:spPr bwMode="auto">
          <a:xfrm>
            <a:off x="0" y="-26988"/>
            <a:ext cx="9144000" cy="6911976"/>
          </a:xfrm>
          <a:prstGeom prst="rect">
            <a:avLst/>
          </a:prstGeom>
          <a:noFill/>
          <a:ln w="9525">
            <a:noFill/>
            <a:miter lim="800000"/>
            <a:headEnd/>
            <a:tailEnd/>
          </a:ln>
        </p:spPr>
      </p:pic>
      <p:sp>
        <p:nvSpPr>
          <p:cNvPr id="181250" name="Title 1"/>
          <p:cNvSpPr>
            <a:spLocks noGrp="1" noTextEdit="1"/>
          </p:cNvSpPr>
          <p:nvPr/>
        </p:nvSpPr>
        <p:spPr bwMode="auto">
          <a:xfrm>
            <a:off x="76200" y="228600"/>
            <a:ext cx="6934200" cy="1066800"/>
          </a:xfrm>
          <a:prstGeom prst="rect">
            <a:avLst/>
          </a:prstGeom>
        </p:spPr>
        <p:txBody>
          <a:bodyPr wrap="none" fromWordArt="1"/>
          <a:lstStyle/>
          <a:p>
            <a:r>
              <a:rPr lang="zh-CN" altLang="en-US" sz="4700" kern="10" dirty="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亚扪和巴比伦</a:t>
            </a:r>
            <a:endParaRPr lang="en-US" sz="47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Rectangle 3"/>
          <p:cNvSpPr txBox="1">
            <a:spLocks noChangeArrowheads="1"/>
          </p:cNvSpPr>
          <p:nvPr/>
        </p:nvSpPr>
        <p:spPr bwMode="auto">
          <a:xfrm>
            <a:off x="457200" y="2332038"/>
            <a:ext cx="8229600" cy="39163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742950" lvl="1" indent="-285750" algn="ctr">
              <a:spcBef>
                <a:spcPct val="20000"/>
              </a:spcBef>
            </a:pPr>
            <a:r>
              <a:rPr lang="zh-CN" altLang="en-US" sz="3700" dirty="0" smtClean="0">
                <a:solidFill>
                  <a:srgbClr val="FFFF00"/>
                </a:solidFill>
                <a:latin typeface="Arial" charset="0"/>
                <a:ea typeface="Arial" charset="0"/>
                <a:cs typeface="Arial" charset="0"/>
              </a:rPr>
              <a:t>耶利米书</a:t>
            </a:r>
            <a:r>
              <a:rPr lang="en-CA" sz="3700" dirty="0" smtClean="0">
                <a:solidFill>
                  <a:srgbClr val="FFFF00"/>
                </a:solidFill>
                <a:latin typeface="Arial" charset="0"/>
                <a:ea typeface="Arial" charset="0"/>
                <a:cs typeface="Arial" charset="0"/>
              </a:rPr>
              <a:t>27</a:t>
            </a:r>
            <a:r>
              <a:rPr lang="zh-CN" altLang="en-US" sz="3700" dirty="0" smtClean="0">
                <a:solidFill>
                  <a:srgbClr val="FFFF00"/>
                </a:solidFill>
                <a:latin typeface="Arial" charset="0"/>
                <a:ea typeface="Arial" charset="0"/>
                <a:cs typeface="Arial" charset="0"/>
              </a:rPr>
              <a:t>和</a:t>
            </a:r>
            <a:r>
              <a:rPr lang="en-CA" sz="3700" dirty="0" smtClean="0">
                <a:solidFill>
                  <a:srgbClr val="FFFF00"/>
                </a:solidFill>
                <a:latin typeface="Arial" charset="0"/>
                <a:ea typeface="Arial" charset="0"/>
                <a:cs typeface="Arial" charset="0"/>
              </a:rPr>
              <a:t>40</a:t>
            </a:r>
            <a:r>
              <a:rPr lang="en-CA" sz="3700" dirty="0">
                <a:solidFill>
                  <a:srgbClr val="FFFF00"/>
                </a:solidFill>
                <a:latin typeface="Arial" charset="0"/>
                <a:ea typeface="Arial" charset="0"/>
                <a:cs typeface="Arial" charset="0"/>
              </a:rPr>
              <a:t>:</a:t>
            </a:r>
            <a:r>
              <a:rPr lang="en-CA" sz="3700" dirty="0" smtClean="0">
                <a:solidFill>
                  <a:srgbClr val="FFFF00"/>
                </a:solidFill>
                <a:latin typeface="Arial" charset="0"/>
                <a:ea typeface="Arial" charset="0"/>
                <a:cs typeface="Arial" charset="0"/>
              </a:rPr>
              <a:t> </a:t>
            </a:r>
            <a:r>
              <a:rPr lang="zh-CN" altLang="en-US" sz="3700" dirty="0" smtClean="0">
                <a:solidFill>
                  <a:srgbClr val="FFFF00"/>
                </a:solidFill>
                <a:latin typeface="Arial" charset="0"/>
                <a:ea typeface="Arial" charset="0"/>
                <a:cs typeface="Arial" charset="0"/>
              </a:rPr>
              <a:t>亚扪王反叛巴比伦。</a:t>
            </a:r>
            <a:endParaRPr lang="en-CA" sz="3700" dirty="0" smtClean="0">
              <a:solidFill>
                <a:srgbClr val="FFFF00"/>
              </a:solidFill>
              <a:latin typeface="Arial" charset="0"/>
              <a:ea typeface="Arial" charset="0"/>
              <a:cs typeface="Arial" charset="0"/>
            </a:endParaRPr>
          </a:p>
          <a:p>
            <a:pPr marL="342900" indent="-342900" algn="ctr">
              <a:spcBef>
                <a:spcPct val="20000"/>
              </a:spcBef>
            </a:pPr>
            <a:endParaRPr lang="en-CA" sz="3700" dirty="0" smtClean="0">
              <a:solidFill>
                <a:srgbClr val="FFFF00"/>
              </a:solidFill>
              <a:latin typeface="Arial" charset="0"/>
            </a:endParaRPr>
          </a:p>
          <a:p>
            <a:pPr marL="342900" indent="-342900" algn="ctr">
              <a:spcBef>
                <a:spcPct val="20000"/>
              </a:spcBef>
            </a:pPr>
            <a:r>
              <a:rPr lang="zh-CN" altLang="en-US" sz="3700" dirty="0" smtClean="0">
                <a:solidFill>
                  <a:srgbClr val="FFFF00"/>
                </a:solidFill>
                <a:latin typeface="Arial" charset="0"/>
              </a:rPr>
              <a:t>耶利米认明亚扪王巴利斯做为谋杀巴比伦任选犹大管理基大利的凶手。</a:t>
            </a:r>
            <a:endParaRPr lang="en-US" sz="3700" dirty="0">
              <a:solidFill>
                <a:schemeClr val="accent2"/>
              </a:solidFill>
              <a:latin typeface="Arial"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lock_big"/>
          <p:cNvPicPr>
            <a:picLocks noChangeAspect="1" noChangeArrowheads="1"/>
          </p:cNvPicPr>
          <p:nvPr/>
        </p:nvPicPr>
        <p:blipFill>
          <a:blip r:embed="rId3">
            <a:lum bright="-20000"/>
          </a:blip>
          <a:srcRect/>
          <a:stretch>
            <a:fillRect/>
          </a:stretch>
        </p:blipFill>
        <p:spPr bwMode="auto">
          <a:xfrm>
            <a:off x="0" y="0"/>
            <a:ext cx="9144000" cy="6858000"/>
          </a:xfrm>
          <a:prstGeom prst="rect">
            <a:avLst/>
          </a:prstGeom>
          <a:noFill/>
          <a:ln w="9525">
            <a:noFill/>
            <a:miter lim="800000"/>
            <a:headEnd/>
            <a:tailEnd/>
          </a:ln>
        </p:spPr>
      </p:pic>
      <p:sp>
        <p:nvSpPr>
          <p:cNvPr id="31747" name="Rectangle 3"/>
          <p:cNvSpPr>
            <a:spLocks noGrp="1" noChangeArrowheads="1"/>
          </p:cNvSpPr>
          <p:nvPr>
            <p:ph type="title"/>
          </p:nvPr>
        </p:nvSpPr>
        <p:spPr>
          <a:xfrm>
            <a:off x="1066800" y="6096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en-US" b="1" dirty="0" smtClean="0">
                <a:solidFill>
                  <a:srgbClr val="FFFF00"/>
                </a:solidFill>
                <a:effectLst>
                  <a:glow rad="241300">
                    <a:schemeClr val="tx1">
                      <a:alpha val="83000"/>
                    </a:schemeClr>
                  </a:glow>
                </a:effectLst>
                <a:latin typeface="Arial" charset="0"/>
                <a:ea typeface="ＭＳ Ｐゴシック" charset="0"/>
                <a:cs typeface="Arial" charset="0"/>
              </a:rPr>
              <a:t>1. </a:t>
            </a:r>
            <a:r>
              <a:rPr lang="zh-CN" altLang="en-US" b="1" dirty="0" smtClean="0">
                <a:solidFill>
                  <a:srgbClr val="FFFF00"/>
                </a:solidFill>
                <a:effectLst>
                  <a:glow rad="241300">
                    <a:schemeClr val="tx1">
                      <a:alpha val="83000"/>
                    </a:schemeClr>
                  </a:glow>
                </a:effectLst>
                <a:latin typeface="Arial" charset="0"/>
                <a:ea typeface="ＭＳ Ｐゴシック" charset="0"/>
                <a:cs typeface="Arial" charset="0"/>
              </a:rPr>
              <a:t>亚扪人的初生</a:t>
            </a:r>
            <a:endParaRPr lang="en-US" b="1" dirty="0">
              <a:solidFill>
                <a:srgbClr val="FFFF00"/>
              </a:solidFill>
              <a:effectLst>
                <a:glow rad="241300">
                  <a:schemeClr val="tx1">
                    <a:alpha val="83000"/>
                  </a:schemeClr>
                </a:glow>
              </a:effectLst>
              <a:latin typeface="Arial" charset="0"/>
              <a:ea typeface="ＭＳ Ｐゴシック" charset="0"/>
              <a:cs typeface="Arial" charset="0"/>
            </a:endParaRPr>
          </a:p>
        </p:txBody>
      </p:sp>
      <p:sp>
        <p:nvSpPr>
          <p:cNvPr id="9221" name="Text Box 5"/>
          <p:cNvSpPr txBox="1">
            <a:spLocks noChangeArrowheads="1"/>
          </p:cNvSpPr>
          <p:nvPr/>
        </p:nvSpPr>
        <p:spPr bwMode="auto">
          <a:xfrm>
            <a:off x="1219200" y="1981200"/>
            <a:ext cx="3124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smtClean="0">
                <a:solidFill>
                  <a:srgbClr val="00FFFF"/>
                </a:solidFill>
                <a:effectLst>
                  <a:glow rad="241300">
                    <a:schemeClr val="tx1">
                      <a:alpha val="83000"/>
                    </a:schemeClr>
                  </a:glow>
                </a:effectLst>
                <a:latin typeface="Arial" charset="0"/>
                <a:ea typeface="Arial Unicode MS" charset="0"/>
              </a:rPr>
              <a:t>便</a:t>
            </a:r>
            <a:r>
              <a:rPr lang="en-US" altLang="zh-CN" sz="3200" b="1" dirty="0" smtClean="0">
                <a:solidFill>
                  <a:srgbClr val="00FFFF"/>
                </a:solidFill>
                <a:effectLst>
                  <a:glow rad="241300">
                    <a:schemeClr val="tx1">
                      <a:alpha val="83000"/>
                    </a:schemeClr>
                  </a:glow>
                </a:effectLst>
                <a:latin typeface="Arial" charset="0"/>
                <a:ea typeface="Arial Unicode MS" charset="0"/>
              </a:rPr>
              <a:t> </a:t>
            </a:r>
            <a:r>
              <a:rPr lang="zh-CN" altLang="en-US" sz="3200" b="1" dirty="0" smtClean="0">
                <a:solidFill>
                  <a:srgbClr val="00FFFF"/>
                </a:solidFill>
                <a:effectLst>
                  <a:glow rad="241300">
                    <a:schemeClr val="tx1">
                      <a:alpha val="83000"/>
                    </a:schemeClr>
                  </a:glow>
                </a:effectLst>
                <a:latin typeface="Arial" charset="0"/>
                <a:ea typeface="Arial Unicode MS" charset="0"/>
              </a:rPr>
              <a:t>亚米</a:t>
            </a:r>
            <a:endParaRPr lang="en-US" sz="3200" b="1" dirty="0" smtClean="0">
              <a:solidFill>
                <a:srgbClr val="00FFFF"/>
              </a:solidFill>
              <a:effectLst>
                <a:glow rad="241300">
                  <a:schemeClr val="tx1">
                    <a:alpha val="83000"/>
                  </a:schemeClr>
                </a:glow>
              </a:effectLst>
              <a:latin typeface="Arial" charset="0"/>
              <a:ea typeface="Arial Unicode MS" charset="0"/>
            </a:endParaRPr>
          </a:p>
        </p:txBody>
      </p:sp>
      <p:sp>
        <p:nvSpPr>
          <p:cNvPr id="9222" name="Text Box 6"/>
          <p:cNvSpPr txBox="1">
            <a:spLocks noChangeArrowheads="1"/>
          </p:cNvSpPr>
          <p:nvPr/>
        </p:nvSpPr>
        <p:spPr bwMode="auto">
          <a:xfrm>
            <a:off x="1981200" y="2590800"/>
            <a:ext cx="990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smtClean="0">
                <a:solidFill>
                  <a:srgbClr val="00FFFF"/>
                </a:solidFill>
                <a:effectLst>
                  <a:glow rad="241300">
                    <a:schemeClr val="tx1">
                      <a:alpha val="83000"/>
                    </a:schemeClr>
                  </a:glow>
                </a:effectLst>
                <a:latin typeface="Arial" charset="0"/>
                <a:cs typeface="Arial" charset="0"/>
              </a:rPr>
              <a:t>罗得</a:t>
            </a:r>
            <a:endParaRPr lang="en-US" sz="3200" b="1" dirty="0" smtClean="0">
              <a:solidFill>
                <a:srgbClr val="00FFFF"/>
              </a:solidFill>
              <a:effectLst>
                <a:glow rad="241300">
                  <a:schemeClr val="tx1">
                    <a:alpha val="83000"/>
                  </a:schemeClr>
                </a:glow>
              </a:effectLst>
              <a:latin typeface="Arial" charset="0"/>
              <a:cs typeface="Arial" charset="0"/>
            </a:endParaRPr>
          </a:p>
        </p:txBody>
      </p:sp>
      <p:sp>
        <p:nvSpPr>
          <p:cNvPr id="9223" name="Text Box 7"/>
          <p:cNvSpPr txBox="1">
            <a:spLocks noChangeArrowheads="1"/>
          </p:cNvSpPr>
          <p:nvPr/>
        </p:nvSpPr>
        <p:spPr bwMode="auto">
          <a:xfrm>
            <a:off x="1524000" y="2590800"/>
            <a:ext cx="5638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3200" b="1" dirty="0" smtClean="0">
                <a:solidFill>
                  <a:srgbClr val="00FFFF"/>
                </a:solidFill>
                <a:effectLst>
                  <a:glow rad="241300">
                    <a:schemeClr val="tx1">
                      <a:alpha val="83000"/>
                    </a:schemeClr>
                  </a:glow>
                </a:effectLst>
                <a:latin typeface="Arial" charset="0"/>
                <a:cs typeface="Arial" charset="0"/>
              </a:rPr>
              <a:t>  </a:t>
            </a:r>
            <a:r>
              <a:rPr lang="zh-CN" altLang="en-US" sz="3200" b="1" dirty="0" smtClean="0">
                <a:solidFill>
                  <a:srgbClr val="00FFFF"/>
                </a:solidFill>
                <a:effectLst>
                  <a:glow rad="241300">
                    <a:schemeClr val="tx1">
                      <a:alpha val="83000"/>
                    </a:schemeClr>
                  </a:glow>
                </a:effectLst>
                <a:latin typeface="Arial" charset="0"/>
                <a:cs typeface="Arial" charset="0"/>
              </a:rPr>
              <a:t>他的小女儿</a:t>
            </a:r>
            <a:endParaRPr lang="en-US" sz="3200" b="1" dirty="0" smtClean="0">
              <a:solidFill>
                <a:srgbClr val="00FFFF"/>
              </a:solidFill>
              <a:effectLst>
                <a:glow rad="241300">
                  <a:schemeClr val="tx1">
                    <a:alpha val="83000"/>
                  </a:schemeClr>
                </a:glow>
              </a:effectLst>
              <a:latin typeface="Arial" charset="0"/>
              <a:cs typeface="Arial" charset="0"/>
            </a:endParaRPr>
          </a:p>
        </p:txBody>
      </p:sp>
      <p:sp>
        <p:nvSpPr>
          <p:cNvPr id="9224" name="Text Box 8"/>
          <p:cNvSpPr txBox="1">
            <a:spLocks noChangeArrowheads="1"/>
          </p:cNvSpPr>
          <p:nvPr/>
        </p:nvSpPr>
        <p:spPr bwMode="auto">
          <a:xfrm>
            <a:off x="3581400" y="3743325"/>
            <a:ext cx="2133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smtClean="0">
                <a:solidFill>
                  <a:srgbClr val="00FFFF"/>
                </a:solidFill>
                <a:effectLst>
                  <a:glow rad="241300">
                    <a:schemeClr val="tx1">
                      <a:alpha val="83000"/>
                    </a:schemeClr>
                  </a:glow>
                </a:effectLst>
                <a:latin typeface="Arial" charset="0"/>
                <a:ea typeface="Arial Unicode MS" charset="0"/>
              </a:rPr>
              <a:t>琐珥附近</a:t>
            </a:r>
            <a:endParaRPr lang="en-US" sz="3200" b="1" dirty="0" smtClean="0">
              <a:solidFill>
                <a:srgbClr val="00FFFF"/>
              </a:solidFill>
              <a:effectLst>
                <a:glow rad="241300">
                  <a:schemeClr val="tx1">
                    <a:alpha val="83000"/>
                  </a:schemeClr>
                </a:glow>
              </a:effectLst>
              <a:latin typeface="Arial" charset="0"/>
              <a:ea typeface="Arial Unicode MS" charset="0"/>
            </a:endParaRPr>
          </a:p>
        </p:txBody>
      </p:sp>
      <p:sp>
        <p:nvSpPr>
          <p:cNvPr id="31753"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
        <p:nvSpPr>
          <p:cNvPr id="13" name="Rectangle 4"/>
          <p:cNvSpPr txBox="1">
            <a:spLocks noChangeArrowheads="1"/>
          </p:cNvSpPr>
          <p:nvPr/>
        </p:nvSpPr>
        <p:spPr bwMode="auto">
          <a:xfrm>
            <a:off x="15240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defRPr/>
            </a:pPr>
            <a:r>
              <a:rPr lang="en-US" altLang="zh-CN" b="1" dirty="0" smtClean="0">
                <a:solidFill>
                  <a:schemeClr val="bg1"/>
                </a:solidFill>
                <a:effectLst>
                  <a:glow rad="241300">
                    <a:schemeClr val="tx1">
                      <a:alpha val="83000"/>
                    </a:schemeClr>
                  </a:glow>
                </a:effectLst>
                <a:latin typeface="Arial" charset="0"/>
                <a:ea typeface="ＭＳ Ｐゴシック" charset="0"/>
                <a:cs typeface="Arial" charset="0"/>
              </a:rPr>
              <a:t>              </a:t>
            </a: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的后人</a:t>
            </a:r>
            <a:endParaRPr lang="en-US" altLang="zh-CN" b="1" dirty="0" smtClean="0">
              <a:solidFill>
                <a:schemeClr val="bg1"/>
              </a:solidFill>
              <a:effectLst>
                <a:glow rad="241300">
                  <a:schemeClr val="tx1">
                    <a:alpha val="83000"/>
                  </a:schemeClr>
                </a:glow>
              </a:effectLst>
              <a:latin typeface="Arial" charset="0"/>
              <a:ea typeface="ＭＳ Ｐゴシック" charset="0"/>
              <a:cs typeface="Arial" charset="0"/>
            </a:endParaRPr>
          </a:p>
          <a:p>
            <a:pPr eaLnBrk="1" hangingPunct="1">
              <a:defRPr/>
            </a:pPr>
            <a:r>
              <a:rPr lang="en-US" b="1" dirty="0" smtClean="0">
                <a:solidFill>
                  <a:schemeClr val="bg1"/>
                </a:solidFill>
                <a:effectLst>
                  <a:glow rad="241300">
                    <a:schemeClr val="tx1">
                      <a:alpha val="83000"/>
                    </a:schemeClr>
                  </a:glow>
                </a:effectLst>
                <a:latin typeface="Arial" charset="0"/>
                <a:ea typeface="ＭＳ Ｐゴシック" charset="0"/>
                <a:cs typeface="Arial" charset="0"/>
              </a:rPr>
              <a:t>         </a:t>
            </a: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和</a:t>
            </a:r>
            <a:r>
              <a:rPr lang="en-US" altLang="zh-CN" b="1" dirty="0" smtClean="0">
                <a:solidFill>
                  <a:schemeClr val="bg1"/>
                </a:solidFill>
                <a:effectLst>
                  <a:glow rad="241300">
                    <a:schemeClr val="tx1">
                      <a:alpha val="83000"/>
                    </a:schemeClr>
                  </a:glow>
                </a:effectLst>
                <a:latin typeface="Arial" charset="0"/>
                <a:ea typeface="ＭＳ Ｐゴシック" charset="0"/>
                <a:cs typeface="Arial" charset="0"/>
              </a:rPr>
              <a:t>                  </a:t>
            </a: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的儿子</a:t>
            </a:r>
            <a:r>
              <a:rPr lang="en-US" b="1" dirty="0" smtClean="0">
                <a:solidFill>
                  <a:schemeClr val="bg1"/>
                </a:solidFill>
                <a:effectLst>
                  <a:glow rad="241300">
                    <a:schemeClr val="tx1">
                      <a:alpha val="83000"/>
                    </a:schemeClr>
                  </a:glow>
                </a:effectLst>
                <a:latin typeface="Arial" charset="0"/>
                <a:ea typeface="ＭＳ Ｐゴシック" charset="0"/>
                <a:cs typeface="Arial" charset="0"/>
              </a:rPr>
              <a:t>               </a:t>
            </a:r>
          </a:p>
          <a:p>
            <a:pPr eaLnBrk="1" hangingPunct="1">
              <a:buNone/>
              <a:defRPr/>
            </a:pPr>
            <a:r>
              <a:rPr lang="en-US" b="1" dirty="0" smtClean="0">
                <a:solidFill>
                  <a:schemeClr val="bg1"/>
                </a:solidFill>
                <a:effectLst>
                  <a:glow rad="241300">
                    <a:schemeClr val="tx1">
                      <a:alpha val="83000"/>
                    </a:schemeClr>
                  </a:glow>
                </a:effectLst>
                <a:latin typeface="Arial" charset="0"/>
                <a:ea typeface="ＭＳ Ｐゴシック" charset="0"/>
                <a:cs typeface="Arial" charset="0"/>
              </a:rPr>
              <a:t>   (</a:t>
            </a: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创</a:t>
            </a:r>
            <a:r>
              <a:rPr lang="en-US" b="1" dirty="0" smtClean="0">
                <a:solidFill>
                  <a:schemeClr val="bg1"/>
                </a:solidFill>
                <a:effectLst>
                  <a:glow rad="241300">
                    <a:schemeClr val="tx1">
                      <a:alpha val="83000"/>
                    </a:schemeClr>
                  </a:glow>
                </a:effectLst>
                <a:latin typeface="Arial" charset="0"/>
                <a:ea typeface="ＭＳ Ｐゴシック" charset="0"/>
                <a:cs typeface="Arial" charset="0"/>
              </a:rPr>
              <a:t>. 19:38)</a:t>
            </a:r>
          </a:p>
          <a:p>
            <a:pPr eaLnBrk="1" hangingPunct="1">
              <a:defRPr/>
            </a:pP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出生之地</a:t>
            </a:r>
            <a:r>
              <a:rPr lang="en-US" b="1" dirty="0" smtClean="0">
                <a:solidFill>
                  <a:schemeClr val="bg1"/>
                </a:solidFill>
                <a:effectLst>
                  <a:glow rad="241300">
                    <a:schemeClr val="tx1">
                      <a:alpha val="83000"/>
                    </a:schemeClr>
                  </a:glow>
                </a:effectLst>
                <a:latin typeface="Arial" charset="0"/>
                <a:ea typeface="ＭＳ Ｐゴシック" charset="0"/>
                <a:cs typeface="Arial" charset="0"/>
              </a:rPr>
              <a:t>:</a:t>
            </a:r>
          </a:p>
          <a:p>
            <a:pPr eaLnBrk="1" hangingPunct="1">
              <a:defRPr/>
            </a:pP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生日</a:t>
            </a:r>
            <a:r>
              <a:rPr lang="en-US" b="1" dirty="0" smtClean="0">
                <a:solidFill>
                  <a:schemeClr val="bg1"/>
                </a:solidFill>
                <a:effectLst>
                  <a:glow rad="241300">
                    <a:schemeClr val="tx1">
                      <a:alpha val="83000"/>
                    </a:schemeClr>
                  </a:glow>
                </a:effectLst>
                <a:latin typeface="Arial" charset="0"/>
                <a:ea typeface="ＭＳ Ｐゴシック" charset="0"/>
                <a:cs typeface="Arial" charset="0"/>
              </a:rPr>
              <a:t>: </a:t>
            </a:r>
            <a:r>
              <a:rPr lang="zh-CN" altLang="en-US" b="1" dirty="0" smtClean="0">
                <a:solidFill>
                  <a:schemeClr val="bg1"/>
                </a:solidFill>
                <a:effectLst>
                  <a:glow rad="241300">
                    <a:schemeClr val="tx1">
                      <a:alpha val="83000"/>
                    </a:schemeClr>
                  </a:glow>
                </a:effectLst>
                <a:latin typeface="Arial" charset="0"/>
                <a:ea typeface="ＭＳ Ｐゴシック" charset="0"/>
                <a:cs typeface="Arial" charset="0"/>
              </a:rPr>
              <a:t>所多玛毁灭不久之后</a:t>
            </a:r>
            <a:r>
              <a:rPr lang="en-US" altLang="zh-CN" b="1" dirty="0" smtClean="0">
                <a:solidFill>
                  <a:schemeClr val="bg1"/>
                </a:solidFill>
                <a:effectLst>
                  <a:glow rad="241300">
                    <a:schemeClr val="tx1">
                      <a:alpha val="83000"/>
                    </a:schemeClr>
                  </a:glow>
                </a:effectLst>
                <a:latin typeface="Arial" charset="0"/>
                <a:ea typeface="ＭＳ Ｐゴシック" charset="0"/>
                <a:cs typeface="Arial" charset="0"/>
              </a:rPr>
              <a:t> </a:t>
            </a:r>
            <a:r>
              <a:rPr lang="en-US" b="1" dirty="0" smtClean="0">
                <a:solidFill>
                  <a:schemeClr val="bg1"/>
                </a:solidFill>
                <a:effectLst>
                  <a:glow rad="241300">
                    <a:schemeClr val="tx1">
                      <a:alpha val="83000"/>
                    </a:schemeClr>
                  </a:glow>
                </a:effectLst>
                <a:latin typeface="Arial" charset="0"/>
                <a:ea typeface="ＭＳ Ｐゴシック" charset="0"/>
                <a:cs typeface="Arial" charset="0"/>
              </a:rPr>
              <a:t>(2000 BC)</a:t>
            </a:r>
          </a:p>
          <a:p>
            <a:pPr eaLnBrk="1" hangingPunct="1">
              <a:defRPr/>
            </a:pPr>
            <a:endParaRPr lang="en-US" b="1" dirty="0">
              <a:solidFill>
                <a:schemeClr val="bg1"/>
              </a:solidFill>
              <a:effectLst>
                <a:glow rad="241300">
                  <a:schemeClr val="tx1">
                    <a:alpha val="83000"/>
                  </a:schemeClr>
                </a:glo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blinds(horizontal)">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linds(horizontal)">
                                      <p:cBhvr>
                                        <p:cTn id="12" dur="500"/>
                                        <p:tgtEl>
                                          <p:spTgt spid="92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blinds(horizontal)">
                                      <p:cBhvr>
                                        <p:cTn id="17" dur="500"/>
                                        <p:tgtEl>
                                          <p:spTgt spid="92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224"/>
                                        </p:tgtEl>
                                        <p:attrNameLst>
                                          <p:attrName>style.visibility</p:attrName>
                                        </p:attrNameLst>
                                      </p:cBhvr>
                                      <p:to>
                                        <p:strVal val="visible"/>
                                      </p:to>
                                    </p:set>
                                    <p:animEffect transition="in" filter="blinds(horizontal)">
                                      <p:cBhvr>
                                        <p:cTn id="2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descr="ruin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36196" name="Text Box 4"/>
          <p:cNvSpPr txBox="1">
            <a:spLocks noChangeArrowheads="1"/>
          </p:cNvSpPr>
          <p:nvPr/>
        </p:nvSpPr>
        <p:spPr bwMode="auto">
          <a:xfrm>
            <a:off x="1981200" y="5211763"/>
            <a:ext cx="6934200" cy="1077218"/>
          </a:xfrm>
          <a:prstGeom prst="rect">
            <a:avLst/>
          </a:prstGeom>
          <a:solidFill>
            <a:srgbClr val="22228B"/>
          </a:solidFill>
          <a:ln w="9525">
            <a:noFill/>
            <a:miter lim="800000"/>
            <a:headEnd/>
            <a:tailEnd/>
          </a:ln>
        </p:spPr>
        <p:txBody>
          <a:bodyPr>
            <a:prstTxWarp prst="textNoShape">
              <a:avLst/>
            </a:prstTxWarp>
            <a:spAutoFit/>
          </a:bodyPr>
          <a:lstStyle/>
          <a:p>
            <a:pPr algn="r"/>
            <a:r>
              <a:rPr lang="zh-CN" altLang="en-US" sz="3200" b="1" i="1" dirty="0" smtClean="0">
                <a:solidFill>
                  <a:schemeClr val="bg1"/>
                </a:solidFill>
                <a:effectLst>
                  <a:outerShdw blurRad="38100" dist="38100" dir="2700000" algn="tl">
                    <a:srgbClr val="000000"/>
                  </a:outerShdw>
                </a:effectLst>
                <a:latin typeface="Arial" charset="0"/>
              </a:rPr>
              <a:t>亚扪因此不再是一个国家，但亚扪人一直生存到古希腊的时代。</a:t>
            </a:r>
            <a:endParaRPr lang="en-US" sz="3200" b="1" i="1" dirty="0">
              <a:solidFill>
                <a:schemeClr val="bg1"/>
              </a:solidFill>
              <a:effectLst>
                <a:outerShdw blurRad="38100" dist="38100" dir="2700000" algn="tl">
                  <a:srgbClr val="000000"/>
                </a:outerShdw>
              </a:effectLst>
              <a:latin typeface="Arial" charset="0"/>
            </a:endParaRPr>
          </a:p>
        </p:txBody>
      </p:sp>
      <p:sp>
        <p:nvSpPr>
          <p:cNvPr id="2" name="Title 1"/>
          <p:cNvSpPr>
            <a:spLocks noGrp="1"/>
          </p:cNvSpPr>
          <p:nvPr>
            <p:ph type="title"/>
          </p:nvPr>
        </p:nvSpPr>
        <p:spPr>
          <a:xfrm>
            <a:off x="5257800" y="2057400"/>
            <a:ext cx="3657600" cy="2209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smtClean="0">
                <a:effectLst>
                  <a:glow rad="190500">
                    <a:schemeClr val="bg1">
                      <a:alpha val="88000"/>
                    </a:schemeClr>
                  </a:glow>
                </a:effectLst>
              </a:rPr>
              <a:t>亚扪的惨败</a:t>
            </a:r>
            <a:endParaRPr lang="en-US" b="1" dirty="0">
              <a:effectLst>
                <a:glow rad="190500">
                  <a:schemeClr val="bg1">
                    <a:alpha val="88000"/>
                  </a:schemeClr>
                </a:glow>
              </a:effectLst>
            </a:endParaRPr>
          </a:p>
        </p:txBody>
      </p:sp>
      <p:sp>
        <p:nvSpPr>
          <p:cNvPr id="6" name="Rectangle 3"/>
          <p:cNvSpPr txBox="1">
            <a:spLocks noChangeArrowheads="1"/>
          </p:cNvSpPr>
          <p:nvPr/>
        </p:nvSpPr>
        <p:spPr bwMode="auto">
          <a:xfrm>
            <a:off x="76200" y="58738"/>
            <a:ext cx="8820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342900" indent="-342900">
              <a:spcBef>
                <a:spcPct val="20000"/>
              </a:spcBef>
            </a:pPr>
            <a:r>
              <a:rPr lang="en-US" sz="2800" b="1" dirty="0" smtClean="0">
                <a:solidFill>
                  <a:schemeClr val="bg1"/>
                </a:solidFill>
                <a:effectLst>
                  <a:glow rad="101600">
                    <a:schemeClr val="tx1">
                      <a:alpha val="75000"/>
                    </a:schemeClr>
                  </a:glow>
                </a:effectLst>
                <a:latin typeface="Arial" charset="0"/>
              </a:rPr>
              <a:t>在他</a:t>
            </a:r>
            <a:r>
              <a:rPr lang="zh-CN" altLang="en-US" sz="2800" b="1" dirty="0" smtClean="0">
                <a:solidFill>
                  <a:schemeClr val="bg1"/>
                </a:solidFill>
                <a:effectLst>
                  <a:glow rad="101600">
                    <a:schemeClr val="tx1">
                      <a:alpha val="75000"/>
                    </a:schemeClr>
                  </a:glow>
                </a:effectLst>
                <a:latin typeface="Arial" charset="0"/>
              </a:rPr>
              <a:t>统治</a:t>
            </a:r>
            <a:r>
              <a:rPr lang="en-US" sz="2800" b="1" dirty="0" smtClean="0">
                <a:solidFill>
                  <a:schemeClr val="bg1"/>
                </a:solidFill>
                <a:effectLst>
                  <a:glow rad="101600">
                    <a:schemeClr val="tx1">
                      <a:alpha val="75000"/>
                    </a:schemeClr>
                  </a:glow>
                </a:effectLst>
                <a:latin typeface="Arial" charset="0"/>
              </a:rPr>
              <a:t>的23年，尼布甲尼撒</a:t>
            </a:r>
            <a:r>
              <a:rPr lang="zh-CN" altLang="en-US" sz="2800" b="1" dirty="0" smtClean="0">
                <a:solidFill>
                  <a:schemeClr val="bg1"/>
                </a:solidFill>
                <a:effectLst>
                  <a:glow rad="101600">
                    <a:schemeClr val="tx1">
                      <a:alpha val="75000"/>
                    </a:schemeClr>
                  </a:glow>
                </a:effectLst>
                <a:latin typeface="Arial" charset="0"/>
              </a:rPr>
              <a:t>与</a:t>
            </a:r>
            <a:r>
              <a:rPr lang="en-US" sz="2800" b="1" dirty="0" smtClean="0">
                <a:solidFill>
                  <a:schemeClr val="bg1"/>
                </a:solidFill>
                <a:effectLst>
                  <a:glow rad="101600">
                    <a:schemeClr val="tx1">
                      <a:alpha val="75000"/>
                    </a:schemeClr>
                  </a:glow>
                </a:effectLst>
                <a:latin typeface="Arial" charset="0"/>
              </a:rPr>
              <a:t>亚扪人进行了小</a:t>
            </a:r>
            <a:r>
              <a:rPr lang="zh-CN" altLang="en-US" sz="2800" b="1" dirty="0" smtClean="0">
                <a:solidFill>
                  <a:schemeClr val="bg1"/>
                </a:solidFill>
                <a:effectLst>
                  <a:glow rad="101600">
                    <a:schemeClr val="tx1">
                      <a:alpha val="75000"/>
                    </a:schemeClr>
                  </a:glow>
                </a:effectLst>
                <a:latin typeface="Arial" charset="0"/>
              </a:rPr>
              <a:t>战争</a:t>
            </a:r>
            <a:r>
              <a:rPr lang="en-US" sz="2800" b="1" dirty="0" smtClean="0">
                <a:solidFill>
                  <a:schemeClr val="bg1"/>
                </a:solidFill>
                <a:effectLst>
                  <a:glow rad="101600">
                    <a:schemeClr val="tx1">
                      <a:alpha val="75000"/>
                    </a:schemeClr>
                  </a:glow>
                </a:effectLst>
                <a:latin typeface="Arial" charset="0"/>
              </a:rPr>
              <a:t>（582-581）</a:t>
            </a:r>
            <a:endParaRPr lang="en-US" sz="2800" b="1" dirty="0">
              <a:solidFill>
                <a:schemeClr val="bg1"/>
              </a:solidFill>
              <a:effectLst>
                <a:glow rad="101600">
                  <a:schemeClr val="tx1">
                    <a:alpha val="75000"/>
                  </a:schemeClr>
                </a:glow>
              </a:effectLst>
              <a:latin typeface="Arial"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nehemiah"/>
          <p:cNvPicPr>
            <a:picLocks noChangeAspect="1" noChangeArrowheads="1"/>
          </p:cNvPicPr>
          <p:nvPr/>
        </p:nvPicPr>
        <p:blipFill>
          <a:blip r:embed="rId3">
            <a:lum bright="-20000" contrast="-54000"/>
          </a:blip>
          <a:srcRect/>
          <a:stretch>
            <a:fillRect/>
          </a:stretch>
        </p:blipFill>
        <p:spPr bwMode="auto">
          <a:xfrm>
            <a:off x="0" y="0"/>
            <a:ext cx="9144000" cy="6858000"/>
          </a:xfrm>
          <a:prstGeom prst="rect">
            <a:avLst/>
          </a:prstGeom>
          <a:noFill/>
          <a:ln w="9525">
            <a:noFill/>
            <a:miter lim="800000"/>
            <a:headEnd/>
            <a:tailEnd/>
          </a:ln>
        </p:spPr>
      </p:pic>
      <p:sp>
        <p:nvSpPr>
          <p:cNvPr id="137219" name="Rectangle 3"/>
          <p:cNvSpPr>
            <a:spLocks noGrp="1" noChangeArrowheads="1"/>
          </p:cNvSpPr>
          <p:nvPr>
            <p:ph type="title"/>
          </p:nvPr>
        </p:nvSpPr>
        <p:spPr>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4000" b="1" dirty="0">
                <a:solidFill>
                  <a:schemeClr val="bg1"/>
                </a:solidFill>
                <a:effectLst>
                  <a:glow rad="317500">
                    <a:schemeClr val="tx1">
                      <a:alpha val="88000"/>
                    </a:schemeClr>
                  </a:glow>
                </a:effectLst>
                <a:latin typeface="Arial" charset="0"/>
                <a:ea typeface="ＭＳ Ｐゴシック" charset="0"/>
                <a:cs typeface="ＭＳ Ｐゴシック" charset="0"/>
              </a:rPr>
              <a:t>圣经历史最后一个重要的亚扪人</a:t>
            </a:r>
            <a:endParaRPr lang="en-US" sz="4000" b="1" dirty="0">
              <a:solidFill>
                <a:schemeClr val="bg1"/>
              </a:solidFill>
              <a:effectLst>
                <a:glow rad="317500">
                  <a:schemeClr val="tx1">
                    <a:alpha val="88000"/>
                  </a:schemeClr>
                </a:glow>
              </a:effectLst>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28600" y="3124200"/>
            <a:ext cx="8686800" cy="353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marL="342900" indent="-342900" eaLnBrk="0" hangingPunct="0">
              <a:spcBef>
                <a:spcPct val="20000"/>
              </a:spcBef>
              <a:buChar char="•"/>
              <a:defRPr sz="3200">
                <a:latin typeface="Arial"/>
                <a:ea typeface="ＭＳ Ｐゴシック" pitchFamily="-108" charset="-128"/>
                <a:cs typeface="Arial"/>
              </a:defRPr>
            </a:lvl1pPr>
            <a:lvl2pPr marL="742950" indent="-285750" eaLnBrk="0" hangingPunct="0">
              <a:spcBef>
                <a:spcPct val="20000"/>
              </a:spcBef>
              <a:buChar char="–"/>
              <a:defRPr sz="2800">
                <a:latin typeface="Arial"/>
                <a:ea typeface="ＭＳ Ｐゴシック" pitchFamily="-105" charset="-128"/>
                <a:cs typeface="Arial"/>
              </a:defRPr>
            </a:lvl2pPr>
            <a:lvl3pPr marL="0" lvl="2" indent="0" eaLnBrk="1" hangingPunct="1">
              <a:spcBef>
                <a:spcPct val="20000"/>
              </a:spcBef>
              <a:buFontTx/>
              <a:buNone/>
              <a:defRPr sz="2800" b="1">
                <a:solidFill>
                  <a:schemeClr val="bg1"/>
                </a:solidFill>
                <a:effectLst>
                  <a:glow rad="317500">
                    <a:schemeClr val="tx1">
                      <a:alpha val="88000"/>
                    </a:schemeClr>
                  </a:glow>
                </a:effectLst>
                <a:latin typeface="Arial" pitchFamily="-105" charset="0"/>
                <a:ea typeface="ＭＳ Ｐゴシック" pitchFamily="-105" charset="-128"/>
                <a:cs typeface="Arial"/>
              </a:defRPr>
            </a:lvl3pPr>
            <a:lvl4pPr marL="1600200" indent="-228600" eaLnBrk="0" hangingPunct="0">
              <a:spcBef>
                <a:spcPct val="20000"/>
              </a:spcBef>
              <a:buChar char="–"/>
              <a:defRPr sz="2000">
                <a:latin typeface="Arial"/>
                <a:ea typeface="ＭＳ Ｐゴシック" pitchFamily="-105" charset="-128"/>
                <a:cs typeface="Arial"/>
              </a:defRPr>
            </a:lvl4pPr>
            <a:lvl5pPr marL="2057400" indent="-228600" eaLnBrk="0" hangingPunct="0">
              <a:spcBef>
                <a:spcPct val="20000"/>
              </a:spcBef>
              <a:buChar char="»"/>
              <a:defRPr sz="2000">
                <a:latin typeface="Arial"/>
                <a:ea typeface="ＭＳ Ｐゴシック" pitchFamily="-105" charset="-128"/>
                <a:cs typeface="Arial"/>
              </a:defRPr>
            </a:lvl5pPr>
            <a:lvl6pPr marL="2514600" indent="-228600" fontAlgn="base">
              <a:spcBef>
                <a:spcPct val="20000"/>
              </a:spcBef>
              <a:spcAft>
                <a:spcPct val="0"/>
              </a:spcAft>
              <a:buChar char="»"/>
              <a:defRPr sz="2000">
                <a:latin typeface="+mn-lt"/>
                <a:ea typeface="ＭＳ Ｐゴシック" pitchFamily="-105" charset="-128"/>
                <a:cs typeface="ＭＳ Ｐゴシック" charset="0"/>
              </a:defRPr>
            </a:lvl6pPr>
            <a:lvl7pPr marL="2971800" indent="-228600" fontAlgn="base">
              <a:spcBef>
                <a:spcPct val="20000"/>
              </a:spcBef>
              <a:spcAft>
                <a:spcPct val="0"/>
              </a:spcAft>
              <a:buChar char="»"/>
              <a:defRPr sz="2000">
                <a:latin typeface="+mn-lt"/>
                <a:ea typeface="ＭＳ Ｐゴシック" pitchFamily="-105" charset="-128"/>
                <a:cs typeface="ＭＳ Ｐゴシック" charset="0"/>
              </a:defRPr>
            </a:lvl7pPr>
            <a:lvl8pPr marL="3429000" indent="-228600" fontAlgn="base">
              <a:spcBef>
                <a:spcPct val="20000"/>
              </a:spcBef>
              <a:spcAft>
                <a:spcPct val="0"/>
              </a:spcAft>
              <a:buChar char="»"/>
              <a:defRPr sz="2000">
                <a:latin typeface="+mn-lt"/>
                <a:ea typeface="ＭＳ Ｐゴシック" pitchFamily="-105" charset="-128"/>
                <a:cs typeface="ＭＳ Ｐゴシック" charset="0"/>
              </a:defRPr>
            </a:lvl8pPr>
            <a:lvl9pPr marL="3886200" indent="-228600" fontAlgn="base">
              <a:spcBef>
                <a:spcPct val="20000"/>
              </a:spcBef>
              <a:spcAft>
                <a:spcPct val="0"/>
              </a:spcAft>
              <a:buChar char="»"/>
              <a:defRPr sz="2000">
                <a:latin typeface="+mn-lt"/>
                <a:ea typeface="ＭＳ Ｐゴシック" pitchFamily="-105" charset="-128"/>
                <a:cs typeface="ＭＳ Ｐゴシック" charset="0"/>
              </a:defRPr>
            </a:lvl9pPr>
          </a:lstStyle>
          <a:p>
            <a:pPr lvl="2"/>
            <a:r>
              <a:rPr lang="en-US" dirty="0"/>
              <a:t>多比雅是一个的亚扪</a:t>
            </a:r>
            <a:r>
              <a:rPr lang="zh-CN" altLang="en-US" dirty="0"/>
              <a:t>官。他同</a:t>
            </a:r>
            <a:r>
              <a:rPr lang="en-US" dirty="0"/>
              <a:t>巴拉</a:t>
            </a:r>
            <a:r>
              <a:rPr lang="zh-CN" altLang="en-US" dirty="0"/>
              <a:t>一起</a:t>
            </a:r>
            <a:r>
              <a:rPr lang="en-US" dirty="0"/>
              <a:t>抵制和嘲讽尼希米重建耶路撒冷</a:t>
            </a:r>
            <a:r>
              <a:rPr lang="zh-CN" altLang="en-US" dirty="0"/>
              <a:t>。</a:t>
            </a:r>
            <a:endParaRPr lang="en-CA" dirty="0"/>
          </a:p>
          <a:p>
            <a:pPr lvl="2"/>
            <a:endParaRPr lang="en-CA" dirty="0"/>
          </a:p>
          <a:p>
            <a:pPr lvl="2"/>
            <a:r>
              <a:rPr lang="en-US" dirty="0"/>
              <a:t>然而，即使这意味着一</a:t>
            </a:r>
            <a:r>
              <a:rPr lang="zh-CN" altLang="en-US" dirty="0"/>
              <a:t>手拿</a:t>
            </a:r>
            <a:r>
              <a:rPr lang="en-US" dirty="0"/>
              <a:t>建筑工具</a:t>
            </a:r>
            <a:r>
              <a:rPr lang="zh-CN" altLang="en-US" dirty="0"/>
              <a:t>另一手拿</a:t>
            </a:r>
            <a:r>
              <a:rPr lang="en-US" dirty="0"/>
              <a:t>武器</a:t>
            </a:r>
            <a:r>
              <a:rPr lang="zh-CN" altLang="en-US" dirty="0"/>
              <a:t>，</a:t>
            </a:r>
            <a:r>
              <a:rPr lang="en-US" dirty="0"/>
              <a:t>尼希米和犹太人</a:t>
            </a:r>
            <a:r>
              <a:rPr lang="zh-CN" altLang="en-US" dirty="0"/>
              <a:t>依然努力</a:t>
            </a:r>
            <a:r>
              <a:rPr lang="en-US" dirty="0"/>
              <a:t>工作。</a:t>
            </a:r>
            <a:endParaRPr lang="en-CA" dirty="0"/>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7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utoUpdateAnimBg="0"/>
      <p:bldP spid="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7394" name="Picture 3"/>
          <p:cNvPicPr>
            <a:picLocks noGrp="1" noChangeAspect="1" noChangeArrowheads="1"/>
          </p:cNvPicPr>
          <p:nvPr>
            <p:ph sz="quarter" idx="2"/>
          </p:nvPr>
        </p:nvPicPr>
        <p:blipFill>
          <a:blip r:embed="rId3"/>
          <a:srcRect l="14268" t="15073" r="57788" b="32031"/>
          <a:stretch>
            <a:fillRect/>
          </a:stretch>
        </p:blipFill>
        <p:spPr>
          <a:xfrm>
            <a:off x="5334000" y="4800600"/>
            <a:ext cx="1562100" cy="1885950"/>
          </a:xfrm>
          <a:noFill/>
        </p:spPr>
      </p:pic>
      <p:pic>
        <p:nvPicPr>
          <p:cNvPr id="187395" name="Picture 4"/>
          <p:cNvPicPr>
            <a:picLocks noGrp="1" noChangeAspect="1" noChangeArrowheads="1"/>
          </p:cNvPicPr>
          <p:nvPr>
            <p:ph sz="quarter" idx="3"/>
          </p:nvPr>
        </p:nvPicPr>
        <p:blipFill>
          <a:blip r:embed="rId4"/>
          <a:srcRect l="13435" t="23224" r="61682" b="27594"/>
          <a:stretch>
            <a:fillRect/>
          </a:stretch>
        </p:blipFill>
        <p:spPr>
          <a:xfrm>
            <a:off x="304800" y="4724400"/>
            <a:ext cx="1625600" cy="1963738"/>
          </a:xfrm>
          <a:noFill/>
        </p:spPr>
      </p:pic>
      <p:sp>
        <p:nvSpPr>
          <p:cNvPr id="187396" name="Title 1"/>
          <p:cNvSpPr>
            <a:spLocks noGrp="1" noTextEdit="1"/>
          </p:cNvSpPr>
          <p:nvPr/>
        </p:nvSpPr>
        <p:spPr bwMode="auto">
          <a:xfrm>
            <a:off x="609600" y="4572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以色列的教诲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187397" name="Rectangle 2"/>
          <p:cNvSpPr txBox="1">
            <a:spLocks noChangeArrowheads="1"/>
          </p:cNvSpPr>
          <p:nvPr/>
        </p:nvSpPr>
        <p:spPr bwMode="auto">
          <a:xfrm>
            <a:off x="609600" y="1905000"/>
            <a:ext cx="8218488" cy="2509838"/>
          </a:xfrm>
          <a:prstGeom prst="rect">
            <a:avLst/>
          </a:prstGeom>
          <a:noFill/>
          <a:ln w="9525">
            <a:noFill/>
            <a:miter lim="800000"/>
            <a:headEnd/>
            <a:tailEnd/>
          </a:ln>
        </p:spPr>
        <p:txBody>
          <a:bodyPr>
            <a:prstTxWarp prst="textNoShape">
              <a:avLst/>
            </a:prstTxWarp>
          </a:bodyPr>
          <a:lstStyle/>
          <a:p>
            <a:pPr marL="609600" indent="-609600">
              <a:lnSpc>
                <a:spcPct val="90000"/>
              </a:lnSpc>
              <a:spcBef>
                <a:spcPct val="20000"/>
              </a:spcBef>
              <a:buFontTx/>
              <a:buAutoNum type="arabicPeriod"/>
            </a:pPr>
            <a:r>
              <a:rPr lang="zh-CN" altLang="en-US" sz="2800" dirty="0" smtClean="0">
                <a:solidFill>
                  <a:schemeClr val="bg1"/>
                </a:solidFill>
                <a:latin typeface="Arial" charset="0"/>
              </a:rPr>
              <a:t>唯有敬拜上帝。</a:t>
            </a:r>
            <a:endParaRPr lang="en-US" sz="2800" dirty="0" smtClean="0">
              <a:solidFill>
                <a:schemeClr val="bg1"/>
              </a:solidFill>
              <a:latin typeface="Arial" charset="0"/>
            </a:endParaRPr>
          </a:p>
          <a:p>
            <a:pPr marL="609600" indent="-609600">
              <a:lnSpc>
                <a:spcPct val="90000"/>
              </a:lnSpc>
              <a:spcBef>
                <a:spcPct val="20000"/>
              </a:spcBef>
            </a:pPr>
            <a:endParaRPr lang="en-US" sz="1200" dirty="0">
              <a:solidFill>
                <a:schemeClr val="bg1"/>
              </a:solidFill>
              <a:latin typeface="Arial" charset="0"/>
            </a:endParaRPr>
          </a:p>
          <a:p>
            <a:pPr marL="609600" indent="-609600">
              <a:lnSpc>
                <a:spcPct val="90000"/>
              </a:lnSpc>
              <a:spcBef>
                <a:spcPct val="20000"/>
              </a:spcBef>
            </a:pPr>
            <a:r>
              <a:rPr lang="en-US" sz="2800" dirty="0">
                <a:solidFill>
                  <a:schemeClr val="bg1"/>
                </a:solidFill>
                <a:latin typeface="Arial" charset="0"/>
              </a:rPr>
              <a:t>     </a:t>
            </a:r>
            <a:r>
              <a:rPr lang="en-US" sz="2800" dirty="0" smtClean="0">
                <a:solidFill>
                  <a:schemeClr val="bg1"/>
                </a:solidFill>
                <a:latin typeface="Arial" charset="0"/>
              </a:rPr>
              <a:t> 以色列放弃了神，敬拜巴力和亚斯他录</a:t>
            </a:r>
            <a:r>
              <a:rPr lang="en-US" altLang="zh-CN" sz="2800" dirty="0" smtClean="0">
                <a:solidFill>
                  <a:schemeClr val="bg1"/>
                </a:solidFill>
                <a:latin typeface="Arial" charset="0"/>
              </a:rPr>
              <a:t>——</a:t>
            </a:r>
            <a:r>
              <a:rPr lang="en-US" sz="2800" dirty="0" smtClean="0">
                <a:solidFill>
                  <a:schemeClr val="bg1"/>
                </a:solidFill>
                <a:latin typeface="Arial" charset="0"/>
              </a:rPr>
              <a:t>亚兰，西顿，和摩押的神，</a:t>
            </a:r>
            <a:r>
              <a:rPr lang="zh-CN" altLang="en-US" sz="2800" dirty="0" smtClean="0">
                <a:solidFill>
                  <a:schemeClr val="bg1"/>
                </a:solidFill>
                <a:latin typeface="Arial" charset="0"/>
              </a:rPr>
              <a:t>也是</a:t>
            </a:r>
            <a:r>
              <a:rPr lang="en-US" sz="2800" dirty="0" smtClean="0">
                <a:solidFill>
                  <a:schemeClr val="bg1"/>
                </a:solidFill>
                <a:latin typeface="Arial" charset="0"/>
              </a:rPr>
              <a:t>亚扪人和非利士人</a:t>
            </a:r>
            <a:r>
              <a:rPr lang="zh-CN" altLang="en-US" sz="2800" dirty="0" smtClean="0">
                <a:solidFill>
                  <a:schemeClr val="bg1"/>
                </a:solidFill>
                <a:latin typeface="Arial" charset="0"/>
              </a:rPr>
              <a:t>的</a:t>
            </a:r>
            <a:r>
              <a:rPr lang="en-US" sz="2800" dirty="0" smtClean="0">
                <a:solidFill>
                  <a:schemeClr val="bg1"/>
                </a:solidFill>
                <a:latin typeface="Arial" charset="0"/>
              </a:rPr>
              <a:t>神</a:t>
            </a:r>
            <a:r>
              <a:rPr lang="zh-CN" altLang="en-US" sz="2800" dirty="0" smtClean="0">
                <a:solidFill>
                  <a:schemeClr val="bg1"/>
                </a:solidFill>
                <a:latin typeface="Arial" charset="0"/>
              </a:rPr>
              <a:t>。</a:t>
            </a:r>
            <a:r>
              <a:rPr lang="en-US" sz="2800" dirty="0" smtClean="0">
                <a:solidFill>
                  <a:schemeClr val="bg1"/>
                </a:solidFill>
                <a:latin typeface="Arial" charset="0"/>
              </a:rPr>
              <a:t> （士10:6）</a:t>
            </a:r>
            <a:endParaRPr lang="en-US" sz="2800" dirty="0">
              <a:solidFill>
                <a:schemeClr val="bg1"/>
              </a:solidFill>
              <a:latin typeface="Arial"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4" descr="DD00659_"/>
          <p:cNvPicPr>
            <a:picLocks noGrp="1" noChangeAspect="1" noChangeArrowheads="1"/>
          </p:cNvPicPr>
          <p:nvPr>
            <p:ph sz="half" idx="2"/>
          </p:nvPr>
        </p:nvPicPr>
        <p:blipFill>
          <a:blip r:embed="rId3"/>
          <a:srcRect/>
          <a:stretch>
            <a:fillRect/>
          </a:stretch>
        </p:blipFill>
        <p:spPr>
          <a:xfrm>
            <a:off x="7596188" y="5126038"/>
            <a:ext cx="1154112" cy="1579562"/>
          </a:xfrm>
          <a:noFill/>
        </p:spPr>
      </p:pic>
      <p:sp>
        <p:nvSpPr>
          <p:cNvPr id="189443" name="Title 1"/>
          <p:cNvSpPr>
            <a:spLocks noGrp="1" noTextEdit="1"/>
          </p:cNvSpPr>
          <p:nvPr/>
        </p:nvSpPr>
        <p:spPr bwMode="auto">
          <a:xfrm>
            <a:off x="685800" y="5334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以色列的教诲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6" name="Rectangle 3"/>
          <p:cNvSpPr txBox="1">
            <a:spLocks noChangeArrowheads="1"/>
          </p:cNvSpPr>
          <p:nvPr/>
        </p:nvSpPr>
        <p:spPr bwMode="auto">
          <a:xfrm>
            <a:off x="685800" y="2133600"/>
            <a:ext cx="7715250"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p>
            <a:pPr marL="609600" indent="-609600">
              <a:lnSpc>
                <a:spcPct val="90000"/>
              </a:lnSpc>
              <a:spcBef>
                <a:spcPct val="20000"/>
              </a:spcBef>
            </a:pPr>
            <a:r>
              <a:rPr lang="en-US" sz="2800" dirty="0">
                <a:solidFill>
                  <a:schemeClr val="bg1"/>
                </a:solidFill>
                <a:latin typeface="Arial" charset="0"/>
              </a:rPr>
              <a:t>2.</a:t>
            </a:r>
            <a:r>
              <a:rPr lang="en-US" sz="2800" dirty="0" smtClean="0">
                <a:solidFill>
                  <a:schemeClr val="bg1"/>
                </a:solidFill>
                <a:latin typeface="Arial" charset="0"/>
              </a:rPr>
              <a:t> </a:t>
            </a:r>
            <a:r>
              <a:rPr lang="zh-CN" altLang="en-US" sz="2800" dirty="0" smtClean="0">
                <a:solidFill>
                  <a:schemeClr val="bg1"/>
                </a:solidFill>
                <a:latin typeface="Arial" charset="0"/>
              </a:rPr>
              <a:t>圣洁</a:t>
            </a:r>
            <a:r>
              <a:rPr lang="en-US" sz="2800" dirty="0" smtClean="0">
                <a:solidFill>
                  <a:schemeClr val="bg1"/>
                </a:solidFill>
                <a:latin typeface="Arial" charset="0"/>
              </a:rPr>
              <a:t>	</a:t>
            </a:r>
          </a:p>
          <a:p>
            <a:pPr marL="609600" indent="-609600">
              <a:lnSpc>
                <a:spcPct val="90000"/>
              </a:lnSpc>
              <a:spcBef>
                <a:spcPct val="20000"/>
              </a:spcBef>
              <a:buFontTx/>
              <a:buChar char="-"/>
            </a:pPr>
            <a:r>
              <a:rPr lang="zh-CN" altLang="en-US" sz="2800" dirty="0" smtClean="0">
                <a:solidFill>
                  <a:schemeClr val="bg1"/>
                </a:solidFill>
                <a:latin typeface="Arial" charset="0"/>
              </a:rPr>
              <a:t>各国也因审判知道上帝是圣洁的神</a:t>
            </a:r>
            <a:r>
              <a:rPr lang="en-US" sz="2800" dirty="0" smtClean="0">
                <a:solidFill>
                  <a:schemeClr val="bg1"/>
                </a:solidFill>
                <a:latin typeface="Arial" charset="0"/>
              </a:rPr>
              <a:t> (</a:t>
            </a:r>
            <a:r>
              <a:rPr lang="zh-CN" altLang="en-US" sz="2800" dirty="0" smtClean="0">
                <a:solidFill>
                  <a:schemeClr val="bg1"/>
                </a:solidFill>
                <a:latin typeface="Arial" charset="0"/>
              </a:rPr>
              <a:t>以西结书</a:t>
            </a:r>
            <a:r>
              <a:rPr lang="en-US" sz="2800" dirty="0" smtClean="0">
                <a:solidFill>
                  <a:schemeClr val="bg1"/>
                </a:solidFill>
                <a:latin typeface="Arial" charset="0"/>
              </a:rPr>
              <a:t> </a:t>
            </a:r>
            <a:r>
              <a:rPr lang="en-US" sz="2800" dirty="0">
                <a:solidFill>
                  <a:schemeClr val="bg1"/>
                </a:solidFill>
                <a:latin typeface="Arial" charset="0"/>
              </a:rPr>
              <a:t>36:33) </a:t>
            </a:r>
            <a:endParaRPr lang="en-US" sz="2800" dirty="0" smtClean="0">
              <a:solidFill>
                <a:schemeClr val="bg1"/>
              </a:solidFill>
              <a:latin typeface="Arial" charset="0"/>
            </a:endParaRPr>
          </a:p>
          <a:p>
            <a:pPr marL="609600" indent="-609600">
              <a:lnSpc>
                <a:spcPct val="90000"/>
              </a:lnSpc>
              <a:spcBef>
                <a:spcPct val="20000"/>
              </a:spcBef>
              <a:buFontTx/>
              <a:buChar char="-"/>
            </a:pPr>
            <a:r>
              <a:rPr lang="en-US" sz="2800" dirty="0" smtClean="0">
                <a:solidFill>
                  <a:schemeClr val="bg1"/>
                </a:solidFill>
                <a:latin typeface="Arial" charset="0"/>
              </a:rPr>
              <a:t>神警告以色列人</a:t>
            </a:r>
            <a:r>
              <a:rPr lang="zh-CN" altLang="en-US" sz="2800" dirty="0" smtClean="0">
                <a:solidFill>
                  <a:schemeClr val="bg1"/>
                </a:solidFill>
                <a:latin typeface="Arial" charset="0"/>
              </a:rPr>
              <a:t>不能和</a:t>
            </a:r>
            <a:r>
              <a:rPr lang="en-US" sz="2800" dirty="0" smtClean="0">
                <a:solidFill>
                  <a:schemeClr val="bg1"/>
                </a:solidFill>
                <a:latin typeface="Arial" charset="0"/>
              </a:rPr>
              <a:t>亚扪人通婚，但许多以色列人</a:t>
            </a:r>
            <a:r>
              <a:rPr lang="zh-CN" altLang="en-US" sz="2800" dirty="0" smtClean="0">
                <a:solidFill>
                  <a:schemeClr val="bg1"/>
                </a:solidFill>
                <a:latin typeface="Arial" charset="0"/>
              </a:rPr>
              <a:t>取了</a:t>
            </a:r>
            <a:r>
              <a:rPr lang="en-US" sz="2800" dirty="0" smtClean="0">
                <a:solidFill>
                  <a:schemeClr val="bg1"/>
                </a:solidFill>
                <a:latin typeface="Arial" charset="0"/>
              </a:rPr>
              <a:t>亚扪人</a:t>
            </a:r>
            <a:r>
              <a:rPr lang="zh-CN" altLang="en-US" sz="2800" dirty="0" smtClean="0">
                <a:solidFill>
                  <a:schemeClr val="bg1"/>
                </a:solidFill>
                <a:latin typeface="Arial" charset="0"/>
              </a:rPr>
              <a:t>为</a:t>
            </a:r>
            <a:r>
              <a:rPr lang="en-US" sz="2800" dirty="0" smtClean="0">
                <a:solidFill>
                  <a:schemeClr val="bg1"/>
                </a:solidFill>
                <a:latin typeface="Arial" charset="0"/>
              </a:rPr>
              <a:t>妻（例如所罗门王</a:t>
            </a:r>
            <a:r>
              <a:rPr lang="zh-CN" altLang="en-US" sz="2800" dirty="0" smtClean="0">
                <a:solidFill>
                  <a:schemeClr val="bg1"/>
                </a:solidFill>
                <a:latin typeface="Arial" charset="0"/>
              </a:rPr>
              <a:t>）。</a:t>
            </a:r>
            <a:r>
              <a:rPr lang="en-US" sz="2000" i="1" dirty="0" smtClean="0">
                <a:solidFill>
                  <a:schemeClr val="bg1"/>
                </a:solidFill>
                <a:latin typeface="Arial" charset="0"/>
              </a:rPr>
              <a:t>以斯拉，尼希米记</a:t>
            </a:r>
            <a:endParaRPr lang="en-US" sz="2800" dirty="0">
              <a:solidFill>
                <a:schemeClr val="bg1"/>
              </a:solidFill>
              <a:latin typeface="Arial"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DD00346_"/>
          <p:cNvPicPr>
            <a:picLocks noGrp="1" noChangeAspect="1" noChangeArrowheads="1"/>
          </p:cNvPicPr>
          <p:nvPr>
            <p:ph sz="half" idx="2"/>
          </p:nvPr>
        </p:nvPicPr>
        <p:blipFill>
          <a:blip r:embed="rId3"/>
          <a:srcRect/>
          <a:stretch>
            <a:fillRect/>
          </a:stretch>
        </p:blipFill>
        <p:spPr>
          <a:xfrm>
            <a:off x="6135688" y="3054350"/>
            <a:ext cx="2176462" cy="2097088"/>
          </a:xfrm>
          <a:noFill/>
        </p:spPr>
      </p:pic>
      <p:sp>
        <p:nvSpPr>
          <p:cNvPr id="191491" name="Title 1"/>
          <p:cNvSpPr>
            <a:spLocks noGrp="1" noTextEdit="1"/>
          </p:cNvSpPr>
          <p:nvPr/>
        </p:nvSpPr>
        <p:spPr bwMode="auto">
          <a:xfrm>
            <a:off x="838200" y="3810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以色列的教诲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191492" name="Rectangle 3"/>
          <p:cNvSpPr txBox="1">
            <a:spLocks noChangeArrowheads="1"/>
          </p:cNvSpPr>
          <p:nvPr/>
        </p:nvSpPr>
        <p:spPr bwMode="auto">
          <a:xfrm>
            <a:off x="762000" y="1828800"/>
            <a:ext cx="5108575" cy="3403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dirty="0">
                <a:solidFill>
                  <a:schemeClr val="bg1"/>
                </a:solidFill>
                <a:latin typeface="Arial" charset="0"/>
              </a:rPr>
              <a:t>3.</a:t>
            </a:r>
            <a:r>
              <a:rPr lang="en-US" sz="2800" dirty="0" smtClean="0">
                <a:solidFill>
                  <a:schemeClr val="bg1"/>
                </a:solidFill>
                <a:latin typeface="Arial" charset="0"/>
              </a:rPr>
              <a:t> </a:t>
            </a:r>
            <a:r>
              <a:rPr lang="zh-CN" altLang="en-US" sz="2800" dirty="0" smtClean="0">
                <a:solidFill>
                  <a:schemeClr val="bg1"/>
                </a:solidFill>
                <a:latin typeface="Arial" charset="0"/>
              </a:rPr>
              <a:t>服从</a:t>
            </a:r>
            <a:endParaRPr lang="en-US" sz="2800" dirty="0" smtClean="0">
              <a:solidFill>
                <a:schemeClr val="bg1"/>
              </a:solidFill>
              <a:latin typeface="Arial" charset="0"/>
            </a:endParaRPr>
          </a:p>
          <a:p>
            <a:pPr marL="342900" indent="-342900">
              <a:spcBef>
                <a:spcPct val="20000"/>
              </a:spcBef>
              <a:buFontTx/>
              <a:buChar char="-"/>
            </a:pPr>
            <a:r>
              <a:rPr lang="en-US" sz="2800" dirty="0" smtClean="0">
                <a:solidFill>
                  <a:schemeClr val="bg1"/>
                </a:solidFill>
                <a:latin typeface="Arial" charset="0"/>
              </a:rPr>
              <a:t>以色列人在上帝的眼中</a:t>
            </a:r>
            <a:r>
              <a:rPr lang="zh-CN" altLang="en-US" sz="2800" dirty="0" smtClean="0">
                <a:solidFill>
                  <a:schemeClr val="bg1"/>
                </a:solidFill>
                <a:latin typeface="Arial" charset="0"/>
              </a:rPr>
              <a:t>做了不少</a:t>
            </a:r>
            <a:r>
              <a:rPr lang="en-US" sz="2800" dirty="0" smtClean="0">
                <a:solidFill>
                  <a:schemeClr val="bg1"/>
                </a:solidFill>
                <a:latin typeface="Arial" charset="0"/>
              </a:rPr>
              <a:t>邪恶</a:t>
            </a:r>
            <a:r>
              <a:rPr lang="zh-CN" altLang="en-US" sz="2800" dirty="0" smtClean="0">
                <a:solidFill>
                  <a:schemeClr val="bg1"/>
                </a:solidFill>
                <a:latin typeface="Arial" charset="0"/>
              </a:rPr>
              <a:t>。</a:t>
            </a:r>
            <a:r>
              <a:rPr lang="en-US" sz="2800" dirty="0" smtClean="0">
                <a:solidFill>
                  <a:schemeClr val="bg1"/>
                </a:solidFill>
                <a:latin typeface="Arial" charset="0"/>
              </a:rPr>
              <a:t>  </a:t>
            </a:r>
          </a:p>
          <a:p>
            <a:pPr marL="342900" indent="-342900">
              <a:spcBef>
                <a:spcPct val="20000"/>
              </a:spcBef>
              <a:buFontTx/>
              <a:buChar char="-"/>
            </a:pPr>
            <a:r>
              <a:rPr lang="en-US" sz="2800" dirty="0" smtClean="0">
                <a:solidFill>
                  <a:schemeClr val="bg1"/>
                </a:solidFill>
                <a:latin typeface="Arial" charset="0"/>
              </a:rPr>
              <a:t>亚扪人测试以色列</a:t>
            </a:r>
            <a:r>
              <a:rPr lang="zh-CN" altLang="en-US" sz="2800" dirty="0" smtClean="0">
                <a:solidFill>
                  <a:schemeClr val="bg1"/>
                </a:solidFill>
                <a:latin typeface="Arial" charset="0"/>
              </a:rPr>
              <a:t>如何</a:t>
            </a:r>
            <a:r>
              <a:rPr lang="en-US" sz="2800" dirty="0" smtClean="0">
                <a:solidFill>
                  <a:schemeClr val="bg1"/>
                </a:solidFill>
                <a:latin typeface="Arial" charset="0"/>
              </a:rPr>
              <a:t>保持</a:t>
            </a:r>
            <a:r>
              <a:rPr lang="zh-CN" altLang="en-US" sz="2800" dirty="0" smtClean="0">
                <a:solidFill>
                  <a:schemeClr val="bg1"/>
                </a:solidFill>
                <a:latin typeface="Arial" charset="0"/>
              </a:rPr>
              <a:t>上帝</a:t>
            </a:r>
            <a:r>
              <a:rPr lang="en-US" sz="2800" dirty="0" smtClean="0">
                <a:solidFill>
                  <a:schemeClr val="bg1"/>
                </a:solidFill>
                <a:latin typeface="Arial" charset="0"/>
              </a:rPr>
              <a:t>的</a:t>
            </a:r>
            <a:r>
              <a:rPr lang="zh-CN" altLang="en-US" sz="2800" dirty="0" smtClean="0">
                <a:solidFill>
                  <a:schemeClr val="bg1"/>
                </a:solidFill>
                <a:latin typeface="Arial" charset="0"/>
              </a:rPr>
              <a:t>指意。</a:t>
            </a:r>
            <a:endParaRPr lang="en-US" sz="2800" dirty="0">
              <a:solidFill>
                <a:schemeClr val="bg1"/>
              </a:solidFill>
              <a:latin typeface="Arial"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3538" name="Picture 3" descr="BD07698_"/>
          <p:cNvPicPr>
            <a:picLocks noChangeAspect="1" noChangeArrowheads="1"/>
          </p:cNvPicPr>
          <p:nvPr/>
        </p:nvPicPr>
        <p:blipFill>
          <a:blip r:embed="rId3"/>
          <a:srcRect/>
          <a:stretch>
            <a:fillRect/>
          </a:stretch>
        </p:blipFill>
        <p:spPr bwMode="auto">
          <a:xfrm>
            <a:off x="7740650" y="1341438"/>
            <a:ext cx="1063625" cy="2735262"/>
          </a:xfrm>
          <a:prstGeom prst="rect">
            <a:avLst/>
          </a:prstGeom>
          <a:noFill/>
          <a:ln w="9525">
            <a:noFill/>
            <a:miter lim="800000"/>
            <a:headEnd/>
            <a:tailEnd/>
          </a:ln>
        </p:spPr>
      </p:pic>
      <p:pic>
        <p:nvPicPr>
          <p:cNvPr id="193539" name="Picture 4" descr="BD08091_"/>
          <p:cNvPicPr>
            <a:picLocks noChangeAspect="1" noChangeArrowheads="1"/>
          </p:cNvPicPr>
          <p:nvPr/>
        </p:nvPicPr>
        <p:blipFill>
          <a:blip r:embed="rId4"/>
          <a:srcRect/>
          <a:stretch>
            <a:fillRect/>
          </a:stretch>
        </p:blipFill>
        <p:spPr bwMode="auto">
          <a:xfrm>
            <a:off x="6516688" y="4941888"/>
            <a:ext cx="2016125" cy="1752600"/>
          </a:xfrm>
          <a:prstGeom prst="rect">
            <a:avLst/>
          </a:prstGeom>
          <a:noFill/>
          <a:ln w="9525">
            <a:noFill/>
            <a:miter lim="800000"/>
            <a:headEnd/>
            <a:tailEnd/>
          </a:ln>
        </p:spPr>
      </p:pic>
      <p:sp>
        <p:nvSpPr>
          <p:cNvPr id="193540" name="Title 1"/>
          <p:cNvSpPr>
            <a:spLocks noGrp="1" noTextEdit="1"/>
          </p:cNvSpPr>
          <p:nvPr/>
        </p:nvSpPr>
        <p:spPr bwMode="auto">
          <a:xfrm>
            <a:off x="838200" y="304800"/>
            <a:ext cx="71628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亚扪人身上能学到的教诲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193541" name="Rectangle 2"/>
          <p:cNvSpPr txBox="1">
            <a:spLocks noChangeArrowheads="1"/>
          </p:cNvSpPr>
          <p:nvPr/>
        </p:nvSpPr>
        <p:spPr bwMode="auto">
          <a:xfrm>
            <a:off x="152400" y="1676400"/>
            <a:ext cx="7488238" cy="4537075"/>
          </a:xfrm>
          <a:prstGeom prst="rect">
            <a:avLst/>
          </a:prstGeom>
          <a:noFill/>
          <a:ln w="9525">
            <a:noFill/>
            <a:miter lim="800000"/>
            <a:headEnd/>
            <a:tailEnd/>
          </a:ln>
        </p:spPr>
        <p:txBody>
          <a:bodyPr>
            <a:prstTxWarp prst="textNoShape">
              <a:avLst/>
            </a:prstTxWarp>
          </a:bodyPr>
          <a:lstStyle/>
          <a:p>
            <a:pPr marL="609600" indent="-609600">
              <a:spcBef>
                <a:spcPct val="20000"/>
              </a:spcBef>
              <a:buFontTx/>
              <a:buAutoNum type="arabicPeriod"/>
            </a:pPr>
            <a:r>
              <a:rPr lang="en-US" sz="3400" dirty="0" smtClean="0">
                <a:solidFill>
                  <a:schemeClr val="bg1"/>
                </a:solidFill>
                <a:latin typeface="Arial" charset="0"/>
              </a:rPr>
              <a:t>神的爱</a:t>
            </a:r>
            <a:r>
              <a:rPr lang="zh-CN" altLang="en-US" sz="3400" dirty="0" smtClean="0">
                <a:solidFill>
                  <a:schemeClr val="bg1"/>
                </a:solidFill>
                <a:latin typeface="Arial" charset="0"/>
              </a:rPr>
              <a:t>：神为了显示对正人罗得</a:t>
            </a:r>
            <a:r>
              <a:rPr lang="en-US" sz="3400" dirty="0" smtClean="0">
                <a:solidFill>
                  <a:schemeClr val="bg1"/>
                </a:solidFill>
                <a:latin typeface="Arial" charset="0"/>
              </a:rPr>
              <a:t>的爱</a:t>
            </a:r>
            <a:r>
              <a:rPr lang="zh-CN" altLang="en-US" sz="3400" dirty="0" smtClean="0">
                <a:solidFill>
                  <a:schemeClr val="bg1"/>
                </a:solidFill>
                <a:latin typeface="Arial" charset="0"/>
              </a:rPr>
              <a:t>先把巨人族散送冥切断然后把亚扪人带近他们得土地</a:t>
            </a:r>
            <a:endParaRPr lang="en-US" sz="3400" dirty="0" smtClean="0">
              <a:solidFill>
                <a:schemeClr val="bg1"/>
              </a:solidFill>
              <a:latin typeface="Arial" charset="0"/>
            </a:endParaRPr>
          </a:p>
          <a:p>
            <a:pPr marL="609600" indent="-609600">
              <a:spcBef>
                <a:spcPct val="20000"/>
              </a:spcBef>
            </a:pPr>
            <a:endParaRPr lang="en-US" sz="3400" dirty="0" smtClean="0">
              <a:solidFill>
                <a:schemeClr val="bg1"/>
              </a:solidFill>
              <a:latin typeface="Arial" charset="0"/>
            </a:endParaRPr>
          </a:p>
          <a:p>
            <a:pPr marL="609600" indent="-609600">
              <a:spcBef>
                <a:spcPct val="20000"/>
              </a:spcBef>
              <a:buFontTx/>
              <a:buAutoNum type="arabicPeriod" startAt="2"/>
            </a:pPr>
            <a:r>
              <a:rPr lang="zh-CN" altLang="en-US" sz="3400" dirty="0" smtClean="0">
                <a:solidFill>
                  <a:schemeClr val="bg1"/>
                </a:solidFill>
                <a:latin typeface="Arial" charset="0"/>
              </a:rPr>
              <a:t>神的守信：</a:t>
            </a:r>
            <a:r>
              <a:rPr lang="en-US" sz="3400" dirty="0" smtClean="0">
                <a:solidFill>
                  <a:schemeClr val="bg1"/>
                </a:solidFill>
                <a:latin typeface="Arial" charset="0"/>
              </a:rPr>
              <a:t> 亚伯拉罕的</a:t>
            </a:r>
            <a:r>
              <a:rPr lang="zh-CN" altLang="en-US" sz="3400" dirty="0" smtClean="0">
                <a:solidFill>
                  <a:schemeClr val="bg1"/>
                </a:solidFill>
                <a:latin typeface="Arial" charset="0"/>
              </a:rPr>
              <a:t>圣</a:t>
            </a:r>
            <a:r>
              <a:rPr lang="en-US" sz="3400" dirty="0" smtClean="0">
                <a:solidFill>
                  <a:schemeClr val="bg1"/>
                </a:solidFill>
                <a:latin typeface="Arial" charset="0"/>
              </a:rPr>
              <a:t>约保证祝福或诅咒，取决于人们如何对待犹太人（创12:1-3）。</a:t>
            </a:r>
            <a:endParaRPr lang="en-US" sz="3400" dirty="0">
              <a:solidFill>
                <a:schemeClr val="bg1"/>
              </a:solidFill>
              <a:latin typeface="Arial" charset="0"/>
            </a:endParaRPr>
          </a:p>
        </p:txBody>
      </p:sp>
      <p:sp>
        <p:nvSpPr>
          <p:cNvPr id="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5586" name="Picture 4" descr="BD07796_"/>
          <p:cNvPicPr>
            <a:picLocks noGrp="1" noChangeAspect="1" noChangeArrowheads="1"/>
          </p:cNvPicPr>
          <p:nvPr>
            <p:ph sz="half" idx="2"/>
          </p:nvPr>
        </p:nvPicPr>
        <p:blipFill>
          <a:blip r:embed="rId3"/>
          <a:srcRect/>
          <a:stretch>
            <a:fillRect/>
          </a:stretch>
        </p:blipFill>
        <p:spPr>
          <a:xfrm>
            <a:off x="7620000" y="3962400"/>
            <a:ext cx="1344613" cy="2692400"/>
          </a:xfrm>
          <a:noFill/>
        </p:spPr>
      </p:pic>
      <p:sp>
        <p:nvSpPr>
          <p:cNvPr id="195587" name="Title 1"/>
          <p:cNvSpPr>
            <a:spLocks noGrp="1" noTextEdit="1"/>
          </p:cNvSpPr>
          <p:nvPr/>
        </p:nvSpPr>
        <p:spPr bwMode="auto">
          <a:xfrm>
            <a:off x="609600" y="4572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亚扪人身上能学到的教诲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6" name="Rectangle 3"/>
          <p:cNvSpPr txBox="1">
            <a:spLocks noChangeArrowheads="1"/>
          </p:cNvSpPr>
          <p:nvPr/>
        </p:nvSpPr>
        <p:spPr bwMode="auto">
          <a:xfrm>
            <a:off x="533400" y="1981200"/>
            <a:ext cx="7543800"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609600" indent="-609600" eaLnBrk="1" hangingPunct="1">
              <a:lnSpc>
                <a:spcPct val="90000"/>
              </a:lnSpc>
              <a:buFontTx/>
              <a:buNone/>
              <a:defRPr/>
            </a:pPr>
            <a:r>
              <a:rPr lang="en-US" sz="2400" dirty="0" smtClean="0">
                <a:solidFill>
                  <a:schemeClr val="bg1"/>
                </a:solidFill>
                <a:latin typeface="Arial" charset="0"/>
                <a:ea typeface="ＭＳ Ｐゴシック" charset="0"/>
                <a:cs typeface="ＭＳ Ｐゴシック" charset="0"/>
              </a:rPr>
              <a:t>3. </a:t>
            </a:r>
            <a:r>
              <a:rPr lang="zh-CN" altLang="en-US" sz="2400" dirty="0" smtClean="0">
                <a:solidFill>
                  <a:schemeClr val="bg1"/>
                </a:solidFill>
                <a:latin typeface="Arial" charset="0"/>
                <a:ea typeface="ＭＳ Ｐゴシック" charset="0"/>
                <a:cs typeface="ＭＳ Ｐゴシック" charset="0"/>
              </a:rPr>
              <a:t>神的怜悯</a:t>
            </a:r>
            <a:r>
              <a:rPr lang="en-US" sz="2400" dirty="0" smtClean="0">
                <a:solidFill>
                  <a:schemeClr val="bg1"/>
                </a:solidFill>
                <a:latin typeface="Arial" charset="0"/>
                <a:ea typeface="ＭＳ Ｐゴシック" charset="0"/>
                <a:cs typeface="ＭＳ Ｐゴシック" charset="0"/>
              </a:rPr>
              <a:t>: </a:t>
            </a:r>
            <a:r>
              <a:rPr lang="zh-CN" altLang="en-US" sz="2400" dirty="0" smtClean="0">
                <a:solidFill>
                  <a:schemeClr val="bg1"/>
                </a:solidFill>
                <a:latin typeface="Arial" charset="0"/>
                <a:ea typeface="ＭＳ Ｐゴシック" charset="0"/>
                <a:cs typeface="ＭＳ Ｐゴシック" charset="0"/>
              </a:rPr>
              <a:t>虽然亚扪人拜祭他神，上帝并没毁灭他们</a:t>
            </a:r>
            <a:r>
              <a:rPr lang="en-US" sz="2400" dirty="0" smtClean="0">
                <a:solidFill>
                  <a:schemeClr val="bg1"/>
                </a:solidFill>
                <a:latin typeface="Arial" charset="0"/>
                <a:ea typeface="ＭＳ Ｐゴシック" charset="0"/>
                <a:cs typeface="ＭＳ Ｐゴシック" charset="0"/>
              </a:rPr>
              <a:t> (</a:t>
            </a:r>
            <a:r>
              <a:rPr lang="zh-CN" altLang="en-US" sz="2400" dirty="0" smtClean="0">
                <a:solidFill>
                  <a:schemeClr val="bg1"/>
                </a:solidFill>
                <a:latin typeface="Arial" charset="0"/>
                <a:ea typeface="ＭＳ Ｐゴシック" charset="0"/>
                <a:cs typeface="ＭＳ Ｐゴシック" charset="0"/>
              </a:rPr>
              <a:t>使徒</a:t>
            </a:r>
            <a:r>
              <a:rPr lang="en-US" sz="2400" dirty="0" smtClean="0">
                <a:solidFill>
                  <a:schemeClr val="bg1"/>
                </a:solidFill>
                <a:latin typeface="Arial" charset="0"/>
                <a:ea typeface="ＭＳ Ｐゴシック" charset="0"/>
                <a:cs typeface="ＭＳ Ｐゴシック" charset="0"/>
              </a:rPr>
              <a:t> 17:30)</a:t>
            </a:r>
          </a:p>
          <a:p>
            <a:pPr marL="609600" indent="-609600" eaLnBrk="1" hangingPunct="1">
              <a:lnSpc>
                <a:spcPct val="90000"/>
              </a:lnSpc>
              <a:buFontTx/>
              <a:buNone/>
              <a:defRPr/>
            </a:pPr>
            <a:endParaRPr lang="en-US" sz="2400" dirty="0" smtClean="0">
              <a:solidFill>
                <a:schemeClr val="bg1"/>
              </a:solidFill>
              <a:latin typeface="Arial" charset="0"/>
              <a:ea typeface="ＭＳ Ｐゴシック" charset="0"/>
              <a:cs typeface="ＭＳ Ｐゴシック" charset="0"/>
            </a:endParaRPr>
          </a:p>
          <a:p>
            <a:pPr marL="609600" indent="-609600" eaLnBrk="1" hangingPunct="1">
              <a:lnSpc>
                <a:spcPct val="90000"/>
              </a:lnSpc>
              <a:buFontTx/>
              <a:buNone/>
              <a:defRPr/>
            </a:pPr>
            <a:r>
              <a:rPr lang="en-US" sz="2400" dirty="0" smtClean="0">
                <a:solidFill>
                  <a:schemeClr val="bg1"/>
                </a:solidFill>
                <a:latin typeface="Arial" charset="0"/>
                <a:ea typeface="ＭＳ Ｐゴシック" charset="0"/>
                <a:cs typeface="ＭＳ Ｐゴシック" charset="0"/>
              </a:rPr>
              <a:t>4. </a:t>
            </a:r>
            <a:r>
              <a:rPr lang="zh-CN" altLang="en-US" sz="2400" dirty="0" smtClean="0">
                <a:solidFill>
                  <a:schemeClr val="bg1"/>
                </a:solidFill>
                <a:latin typeface="Arial" charset="0"/>
                <a:ea typeface="ＭＳ Ｐゴシック" charset="0"/>
                <a:cs typeface="ＭＳ Ｐゴシック" charset="0"/>
              </a:rPr>
              <a:t>神的审判</a:t>
            </a:r>
            <a:r>
              <a:rPr lang="en-US" sz="2400" dirty="0" smtClean="0">
                <a:solidFill>
                  <a:schemeClr val="bg1"/>
                </a:solidFill>
                <a:latin typeface="Arial" charset="0"/>
                <a:ea typeface="ＭＳ Ｐゴシック" charset="0"/>
                <a:cs typeface="ＭＳ Ｐゴシック" charset="0"/>
              </a:rPr>
              <a:t>:</a:t>
            </a:r>
          </a:p>
          <a:p>
            <a:pPr marL="609600" indent="-165100" eaLnBrk="1" hangingPunct="1">
              <a:lnSpc>
                <a:spcPct val="90000"/>
              </a:lnSpc>
              <a:buFontTx/>
              <a:buChar char="-"/>
              <a:defRPr/>
            </a:pPr>
            <a:r>
              <a:rPr lang="zh-CN" altLang="en-US" sz="2400" dirty="0" smtClean="0">
                <a:solidFill>
                  <a:schemeClr val="bg1"/>
                </a:solidFill>
                <a:latin typeface="Arial" charset="0"/>
                <a:ea typeface="ＭＳ Ｐゴシック" charset="0"/>
                <a:cs typeface="ＭＳ Ｐゴシック" charset="0"/>
              </a:rPr>
              <a:t>神</a:t>
            </a:r>
            <a:r>
              <a:rPr lang="en-US" sz="2400" dirty="0" smtClean="0">
                <a:solidFill>
                  <a:schemeClr val="bg1"/>
                </a:solidFill>
                <a:latin typeface="Arial" charset="0"/>
                <a:ea typeface="ＭＳ Ｐゴシック" charset="0"/>
                <a:cs typeface="ＭＳ Ｐゴシック" charset="0"/>
              </a:rPr>
              <a:t>摧毁了他们因为他们的</a:t>
            </a:r>
            <a:r>
              <a:rPr lang="zh-CN" altLang="en-US" sz="2400" dirty="0" smtClean="0">
                <a:solidFill>
                  <a:schemeClr val="bg1"/>
                </a:solidFill>
                <a:latin typeface="Arial" charset="0"/>
                <a:ea typeface="ＭＳ Ｐゴシック" charset="0"/>
                <a:cs typeface="ＭＳ Ｐゴシック" charset="0"/>
              </a:rPr>
              <a:t>以</a:t>
            </a:r>
            <a:r>
              <a:rPr lang="en-US" sz="2400" dirty="0" smtClean="0">
                <a:solidFill>
                  <a:schemeClr val="bg1"/>
                </a:solidFill>
                <a:latin typeface="Arial" charset="0"/>
                <a:ea typeface="ＭＳ Ｐゴシック" charset="0"/>
                <a:cs typeface="ＭＳ Ｐゴシック" charset="0"/>
              </a:rPr>
              <a:t>残忍行为</a:t>
            </a:r>
            <a:r>
              <a:rPr lang="en-US" sz="2400" dirty="0" smtClean="0">
                <a:solidFill>
                  <a:srgbClr val="FFFF00"/>
                </a:solidFill>
                <a:latin typeface="Arial" charset="0"/>
                <a:ea typeface="ＭＳ Ｐゴシック" charset="0"/>
                <a:cs typeface="ＭＳ Ｐゴシック" charset="0"/>
              </a:rPr>
              <a:t>虐待</a:t>
            </a:r>
            <a:r>
              <a:rPr lang="en-US" sz="2400" dirty="0" smtClean="0">
                <a:solidFill>
                  <a:schemeClr val="bg1"/>
                </a:solidFill>
                <a:latin typeface="Arial" charset="0"/>
                <a:ea typeface="ＭＳ Ｐゴシック" charset="0"/>
                <a:cs typeface="ＭＳ Ｐゴシック" charset="0"/>
              </a:rPr>
              <a:t>对</a:t>
            </a:r>
            <a:r>
              <a:rPr lang="zh-CN" altLang="en-US" sz="2400" dirty="0" smtClean="0">
                <a:solidFill>
                  <a:schemeClr val="bg1"/>
                </a:solidFill>
                <a:latin typeface="Arial" charset="0"/>
                <a:ea typeface="ＭＳ Ｐゴシック" charset="0"/>
                <a:cs typeface="ＭＳ Ｐゴシック" charset="0"/>
              </a:rPr>
              <a:t>神蒙招</a:t>
            </a:r>
            <a:r>
              <a:rPr lang="en-US" sz="2400" dirty="0" smtClean="0">
                <a:solidFill>
                  <a:schemeClr val="bg1"/>
                </a:solidFill>
                <a:latin typeface="Arial" charset="0"/>
                <a:ea typeface="ＭＳ Ｐゴシック" charset="0"/>
                <a:cs typeface="ＭＳ Ｐゴシック" charset="0"/>
              </a:rPr>
              <a:t>盟约/</a:t>
            </a:r>
            <a:r>
              <a:rPr lang="zh-CN" altLang="en-US" sz="2400" dirty="0" smtClean="0">
                <a:solidFill>
                  <a:schemeClr val="bg1"/>
                </a:solidFill>
                <a:latin typeface="Arial" charset="0"/>
                <a:ea typeface="ＭＳ Ｐゴシック" charset="0"/>
                <a:cs typeface="ＭＳ Ｐゴシック" charset="0"/>
              </a:rPr>
              <a:t>拣</a:t>
            </a:r>
            <a:r>
              <a:rPr lang="en-US" sz="2400" dirty="0" smtClean="0">
                <a:solidFill>
                  <a:schemeClr val="bg1"/>
                </a:solidFill>
                <a:latin typeface="Arial" charset="0"/>
                <a:ea typeface="ＭＳ Ｐゴシック" charset="0"/>
                <a:cs typeface="ＭＳ Ｐゴシック" charset="0"/>
              </a:rPr>
              <a:t>选的人 (</a:t>
            </a:r>
            <a:r>
              <a:rPr lang="zh-CN" altLang="en-US" sz="2400" dirty="0" smtClean="0">
                <a:solidFill>
                  <a:schemeClr val="bg1"/>
                </a:solidFill>
                <a:latin typeface="Arial" charset="0"/>
                <a:ea typeface="ＭＳ Ｐゴシック" charset="0"/>
                <a:cs typeface="ＭＳ Ｐゴシック" charset="0"/>
              </a:rPr>
              <a:t>申</a:t>
            </a:r>
            <a:r>
              <a:rPr lang="en-US" sz="2400" dirty="0" smtClean="0">
                <a:solidFill>
                  <a:schemeClr val="bg1"/>
                </a:solidFill>
                <a:latin typeface="Arial" charset="0"/>
                <a:ea typeface="ＭＳ Ｐゴシック" charset="0"/>
                <a:cs typeface="ＭＳ Ｐゴシック" charset="0"/>
              </a:rPr>
              <a:t>. 23:3; </a:t>
            </a:r>
            <a:r>
              <a:rPr lang="zh-CN" altLang="en-US" sz="2400" dirty="0" smtClean="0">
                <a:solidFill>
                  <a:schemeClr val="bg1"/>
                </a:solidFill>
                <a:latin typeface="Arial" charset="0"/>
                <a:ea typeface="ＭＳ Ｐゴシック" charset="0"/>
                <a:cs typeface="ＭＳ Ｐゴシック" charset="0"/>
              </a:rPr>
              <a:t>阿摩司书</a:t>
            </a:r>
            <a:r>
              <a:rPr lang="en-US" sz="2400" dirty="0" smtClean="0">
                <a:solidFill>
                  <a:schemeClr val="bg1"/>
                </a:solidFill>
                <a:latin typeface="Arial" charset="0"/>
                <a:ea typeface="ＭＳ Ｐゴシック" charset="0"/>
                <a:cs typeface="ＭＳ Ｐゴシック" charset="0"/>
              </a:rPr>
              <a:t> 1:13)</a:t>
            </a:r>
          </a:p>
          <a:p>
            <a:pPr marL="609600" indent="-165100" eaLnBrk="1" hangingPunct="1">
              <a:lnSpc>
                <a:spcPct val="90000"/>
              </a:lnSpc>
              <a:buFontTx/>
              <a:buChar char="-"/>
              <a:defRPr/>
            </a:pPr>
            <a:r>
              <a:rPr lang="en-US" sz="2400" dirty="0" smtClean="0">
                <a:solidFill>
                  <a:schemeClr val="bg1"/>
                </a:solidFill>
                <a:latin typeface="Arial" charset="0"/>
                <a:ea typeface="ＭＳ Ｐゴシック" charset="0"/>
                <a:cs typeface="ＭＳ Ｐゴシック" charset="0"/>
              </a:rPr>
              <a:t>他们的</a:t>
            </a:r>
            <a:r>
              <a:rPr lang="zh-CN" altLang="en-US" sz="2400" dirty="0" smtClean="0">
                <a:solidFill>
                  <a:srgbClr val="FFFF00"/>
                </a:solidFill>
                <a:latin typeface="Arial" charset="0"/>
                <a:ea typeface="ＭＳ Ｐゴシック" charset="0"/>
                <a:cs typeface="ＭＳ Ｐゴシック" charset="0"/>
              </a:rPr>
              <a:t>骄傲</a:t>
            </a:r>
            <a:r>
              <a:rPr lang="en-US" sz="2400" dirty="0" smtClean="0">
                <a:solidFill>
                  <a:schemeClr val="bg1"/>
                </a:solidFill>
                <a:latin typeface="Arial" charset="0"/>
                <a:ea typeface="ＭＳ Ｐゴシック" charset="0"/>
                <a:cs typeface="ＭＳ Ｐゴシック" charset="0"/>
              </a:rPr>
              <a:t>（</a:t>
            </a:r>
            <a:r>
              <a:rPr lang="zh-CN" altLang="en-US" sz="2400" dirty="0" smtClean="0">
                <a:solidFill>
                  <a:schemeClr val="bg1"/>
                </a:solidFill>
                <a:latin typeface="Arial" charset="0"/>
                <a:ea typeface="ＭＳ Ｐゴシック" charset="0"/>
                <a:cs typeface="ＭＳ Ｐゴシック" charset="0"/>
              </a:rPr>
              <a:t>西番雅书</a:t>
            </a:r>
            <a:r>
              <a:rPr lang="en-US" sz="2400" dirty="0" smtClean="0">
                <a:solidFill>
                  <a:schemeClr val="bg1"/>
                </a:solidFill>
                <a:latin typeface="Arial" charset="0"/>
                <a:ea typeface="ＭＳ Ｐゴシック" charset="0"/>
                <a:cs typeface="ＭＳ Ｐゴシック" charset="0"/>
              </a:rPr>
              <a:t>. 2</a:t>
            </a:r>
            <a:r>
              <a:rPr lang="zh-CN" altLang="en-US" sz="2400" dirty="0" smtClean="0">
                <a:solidFill>
                  <a:schemeClr val="bg1"/>
                </a:solidFill>
                <a:latin typeface="Arial" charset="0"/>
                <a:ea typeface="ＭＳ Ｐゴシック" charset="0"/>
                <a:cs typeface="ＭＳ Ｐゴシック" charset="0"/>
              </a:rPr>
              <a:t>：</a:t>
            </a:r>
            <a:r>
              <a:rPr lang="en-US" sz="2400" dirty="0" smtClean="0">
                <a:solidFill>
                  <a:schemeClr val="bg1"/>
                </a:solidFill>
                <a:latin typeface="Arial" charset="0"/>
                <a:ea typeface="ＭＳ Ｐゴシック" charset="0"/>
                <a:cs typeface="ＭＳ Ｐゴシック" charset="0"/>
              </a:rPr>
              <a:t>10; 耶49:1-6; 以西结书25:2-11）</a:t>
            </a:r>
            <a:endParaRPr lang="en-US" sz="2400" dirty="0">
              <a:solidFill>
                <a:schemeClr val="bg1"/>
              </a:solidFill>
              <a:latin typeface="Arial" charset="0"/>
              <a:ea typeface="ＭＳ Ｐゴシック" charset="0"/>
              <a:cs typeface="ＭＳ Ｐゴシック" charset="0"/>
            </a:endParaRPr>
          </a:p>
        </p:txBody>
      </p:sp>
      <p:sp>
        <p:nvSpPr>
          <p:cNvPr id="8"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2057400"/>
            <a:ext cx="8291513"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lnSpc>
                <a:spcPct val="90000"/>
              </a:lnSpc>
              <a:buFontTx/>
              <a:buNone/>
              <a:defRPr/>
            </a:pPr>
            <a:r>
              <a:rPr lang="en-US" sz="2800" dirty="0" smtClean="0">
                <a:solidFill>
                  <a:schemeClr val="bg1"/>
                </a:solidFill>
                <a:latin typeface="Arial" charset="0"/>
                <a:ea typeface="ＭＳ Ｐゴシック" charset="0"/>
                <a:cs typeface="ＭＳ Ｐゴシック" charset="0"/>
              </a:rPr>
              <a:t>5. 上帝是公正的（使徒行传10:34）</a:t>
            </a:r>
            <a:r>
              <a:rPr lang="zh-CN" altLang="en-US" sz="2800" dirty="0" smtClean="0">
                <a:solidFill>
                  <a:schemeClr val="bg1"/>
                </a:solidFill>
                <a:latin typeface="Arial" charset="0"/>
                <a:ea typeface="ＭＳ Ｐゴシック" charset="0"/>
                <a:cs typeface="ＭＳ Ｐゴシック" charset="0"/>
              </a:rPr>
              <a:t>。不论是哪个</a:t>
            </a:r>
            <a:r>
              <a:rPr lang="en-US" sz="2800" dirty="0" smtClean="0">
                <a:solidFill>
                  <a:schemeClr val="bg1"/>
                </a:solidFill>
                <a:latin typeface="Arial" charset="0"/>
                <a:ea typeface="ＭＳ Ｐゴシック" charset="0"/>
                <a:cs typeface="ＭＳ Ｐゴシック" charset="0"/>
              </a:rPr>
              <a:t>国家的人</a:t>
            </a:r>
            <a:r>
              <a:rPr lang="zh-CN" altLang="en-US" sz="2800" dirty="0" smtClean="0">
                <a:solidFill>
                  <a:schemeClr val="bg1"/>
                </a:solidFill>
                <a:latin typeface="Arial" charset="0"/>
                <a:ea typeface="ＭＳ Ｐゴシック" charset="0"/>
                <a:cs typeface="ＭＳ Ｐゴシック" charset="0"/>
              </a:rPr>
              <a:t>，只要他做上帝所喜悦的，都会被接纳。</a:t>
            </a:r>
            <a:endParaRPr lang="en-US" sz="2800" dirty="0" smtClean="0">
              <a:solidFill>
                <a:schemeClr val="bg1"/>
              </a:solidFill>
              <a:latin typeface="Arial" charset="0"/>
              <a:ea typeface="ＭＳ Ｐゴシック" charset="0"/>
              <a:cs typeface="ＭＳ Ｐゴシック" charset="0"/>
            </a:endParaRPr>
          </a:p>
          <a:p>
            <a:pPr eaLnBrk="1" hangingPunct="1">
              <a:lnSpc>
                <a:spcPct val="90000"/>
              </a:lnSpc>
              <a:buFontTx/>
              <a:buNone/>
              <a:defRPr/>
            </a:pPr>
            <a:endParaRPr lang="en-US" sz="2800" dirty="0" smtClean="0">
              <a:solidFill>
                <a:schemeClr val="bg1"/>
              </a:solidFill>
              <a:latin typeface="Arial" charset="0"/>
              <a:ea typeface="ＭＳ Ｐゴシック" charset="0"/>
              <a:cs typeface="ＭＳ Ｐゴシック" charset="0"/>
            </a:endParaRPr>
          </a:p>
          <a:p>
            <a:pPr marL="711200" eaLnBrk="1" hangingPunct="1">
              <a:lnSpc>
                <a:spcPct val="90000"/>
              </a:lnSpc>
              <a:buFontTx/>
              <a:buChar char="-"/>
              <a:defRPr/>
            </a:pPr>
            <a:r>
              <a:rPr lang="zh-CN" altLang="en-US" sz="2800" dirty="0" smtClean="0">
                <a:solidFill>
                  <a:schemeClr val="bg1"/>
                </a:solidFill>
                <a:latin typeface="Arial" charset="0"/>
                <a:ea typeface="ＭＳ Ｐゴシック" charset="0"/>
                <a:cs typeface="ＭＳ Ｐゴシック" charset="0"/>
              </a:rPr>
              <a:t>亚扪人洗勒是大卫其中一个勇士</a:t>
            </a:r>
            <a:r>
              <a:rPr lang="en-US" sz="2800" dirty="0" smtClean="0">
                <a:solidFill>
                  <a:schemeClr val="bg1"/>
                </a:solidFill>
                <a:latin typeface="Arial" charset="0"/>
                <a:ea typeface="ＭＳ Ｐゴシック" charset="0"/>
                <a:cs typeface="ＭＳ Ｐゴシック" charset="0"/>
              </a:rPr>
              <a:t> (</a:t>
            </a:r>
            <a:r>
              <a:rPr lang="zh-CN" altLang="en-US" sz="2800" dirty="0" smtClean="0">
                <a:solidFill>
                  <a:schemeClr val="bg1"/>
                </a:solidFill>
                <a:latin typeface="Arial" charset="0"/>
                <a:ea typeface="ＭＳ Ｐゴシック" charset="0"/>
                <a:cs typeface="ＭＳ Ｐゴシック" charset="0"/>
              </a:rPr>
              <a:t>撒下</a:t>
            </a:r>
            <a:r>
              <a:rPr lang="en-US" sz="2800" dirty="0" smtClean="0">
                <a:solidFill>
                  <a:schemeClr val="bg1"/>
                </a:solidFill>
                <a:latin typeface="Arial" charset="0"/>
                <a:ea typeface="ＭＳ Ｐゴシック" charset="0"/>
                <a:cs typeface="ＭＳ Ｐゴシック" charset="0"/>
              </a:rPr>
              <a:t> 23:37)</a:t>
            </a:r>
            <a:r>
              <a:rPr lang="zh-CN" altLang="en-US" sz="2800" dirty="0" smtClean="0">
                <a:solidFill>
                  <a:schemeClr val="bg1"/>
                </a:solidFill>
                <a:latin typeface="Arial" charset="0"/>
                <a:ea typeface="ＭＳ Ｐゴシック" charset="0"/>
                <a:cs typeface="ＭＳ Ｐゴシック" charset="0"/>
              </a:rPr>
              <a:t>。</a:t>
            </a:r>
            <a:endParaRPr lang="en-US" sz="2800" dirty="0" smtClean="0">
              <a:solidFill>
                <a:schemeClr val="bg1"/>
              </a:solidFill>
              <a:latin typeface="Arial" charset="0"/>
              <a:ea typeface="ＭＳ Ｐゴシック" charset="0"/>
              <a:cs typeface="ＭＳ Ｐゴシック" charset="0"/>
            </a:endParaRPr>
          </a:p>
          <a:p>
            <a:pPr marL="711200" eaLnBrk="1" hangingPunct="1">
              <a:lnSpc>
                <a:spcPct val="90000"/>
              </a:lnSpc>
              <a:buFontTx/>
              <a:buChar char="-"/>
              <a:defRPr/>
            </a:pPr>
            <a:r>
              <a:rPr lang="zh-CN" altLang="en-US" sz="2800" dirty="0" smtClean="0">
                <a:solidFill>
                  <a:schemeClr val="bg1"/>
                </a:solidFill>
                <a:latin typeface="Arial" charset="0"/>
                <a:ea typeface="ＭＳ Ｐゴシック" charset="0"/>
                <a:cs typeface="ＭＳ Ｐゴシック" charset="0"/>
              </a:rPr>
              <a:t>拿辖王曾恩带大卫。</a:t>
            </a:r>
            <a:endParaRPr lang="en-US" sz="2800" dirty="0" smtClean="0">
              <a:solidFill>
                <a:schemeClr val="bg1"/>
              </a:solidFill>
              <a:latin typeface="Arial" charset="0"/>
              <a:ea typeface="ＭＳ Ｐゴシック" charset="0"/>
              <a:cs typeface="ＭＳ Ｐゴシック" charset="0"/>
            </a:endParaRPr>
          </a:p>
          <a:p>
            <a:pPr marL="711200" eaLnBrk="1" hangingPunct="1">
              <a:lnSpc>
                <a:spcPct val="90000"/>
              </a:lnSpc>
              <a:buFontTx/>
              <a:buNone/>
              <a:defRPr/>
            </a:pPr>
            <a:r>
              <a:rPr lang="en-US" sz="2800" dirty="0" smtClean="0">
                <a:solidFill>
                  <a:schemeClr val="bg1"/>
                </a:solidFill>
                <a:latin typeface="Arial" charset="0"/>
                <a:ea typeface="ＭＳ Ｐゴシック" charset="0"/>
                <a:cs typeface="ＭＳ Ｐゴシック" charset="0"/>
              </a:rPr>
              <a:t>	(</a:t>
            </a:r>
            <a:r>
              <a:rPr lang="zh-CN" altLang="en-US" sz="2800" dirty="0" smtClean="0">
                <a:solidFill>
                  <a:schemeClr val="bg1"/>
                </a:solidFill>
                <a:latin typeface="Arial" charset="0"/>
                <a:ea typeface="ＭＳ Ｐゴシック" charset="0"/>
                <a:cs typeface="ＭＳ Ｐゴシック" charset="0"/>
              </a:rPr>
              <a:t>撒下</a:t>
            </a:r>
            <a:r>
              <a:rPr lang="en-US" sz="2800" dirty="0" smtClean="0">
                <a:solidFill>
                  <a:schemeClr val="bg1"/>
                </a:solidFill>
                <a:latin typeface="Arial" charset="0"/>
                <a:ea typeface="ＭＳ Ｐゴシック" charset="0"/>
                <a:cs typeface="ＭＳ Ｐゴシック" charset="0"/>
              </a:rPr>
              <a:t> 10:2, </a:t>
            </a:r>
            <a:r>
              <a:rPr lang="zh-CN" altLang="en-US" sz="2800" dirty="0" smtClean="0">
                <a:solidFill>
                  <a:schemeClr val="bg1"/>
                </a:solidFill>
                <a:latin typeface="Arial" charset="0"/>
                <a:ea typeface="ＭＳ Ｐゴシック" charset="0"/>
                <a:cs typeface="ＭＳ Ｐゴシック" charset="0"/>
              </a:rPr>
              <a:t>历上</a:t>
            </a:r>
            <a:r>
              <a:rPr lang="en-US" sz="2800" dirty="0" smtClean="0">
                <a:solidFill>
                  <a:schemeClr val="bg1"/>
                </a:solidFill>
                <a:latin typeface="Arial" charset="0"/>
                <a:ea typeface="ＭＳ Ｐゴシック" charset="0"/>
                <a:cs typeface="ＭＳ Ｐゴシック" charset="0"/>
              </a:rPr>
              <a:t> 19)</a:t>
            </a:r>
            <a:endParaRPr lang="en-US" sz="2800" dirty="0">
              <a:solidFill>
                <a:schemeClr val="bg1"/>
              </a:solidFill>
              <a:latin typeface="Arial" charset="0"/>
              <a:ea typeface="ＭＳ Ｐゴシック" charset="0"/>
              <a:cs typeface="ＭＳ Ｐゴシック" charset="0"/>
            </a:endParaRPr>
          </a:p>
        </p:txBody>
      </p:sp>
      <p:sp>
        <p:nvSpPr>
          <p:cNvPr id="197635" name="Title 1"/>
          <p:cNvSpPr>
            <a:spLocks noGrp="1" noTextEdit="1"/>
          </p:cNvSpPr>
          <p:nvPr/>
        </p:nvSpPr>
        <p:spPr bwMode="auto">
          <a:xfrm>
            <a:off x="533400" y="4572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亚扪人身上能学到的教诲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Title 1"/>
          <p:cNvSpPr>
            <a:spLocks noGrp="1" noTextEdit="1"/>
          </p:cNvSpPr>
          <p:nvPr/>
        </p:nvSpPr>
        <p:spPr bwMode="auto">
          <a:xfrm>
            <a:off x="685800" y="457200"/>
            <a:ext cx="7772400" cy="1143000"/>
          </a:xfrm>
          <a:prstGeom prst="rect">
            <a:avLst/>
          </a:prstGeom>
        </p:spPr>
        <p:txBody>
          <a:bodyPr wrap="none" fromWordArt="1"/>
          <a:lstStyle/>
          <a:p>
            <a:r>
              <a:rPr lang="zh-CN" altLang="en-US" sz="36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亚扪人身上能学到的教诲</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5" name="Rectangle 2"/>
          <p:cNvSpPr txBox="1">
            <a:spLocks noChangeArrowheads="1"/>
          </p:cNvSpPr>
          <p:nvPr/>
        </p:nvSpPr>
        <p:spPr bwMode="auto">
          <a:xfrm>
            <a:off x="762000" y="2057400"/>
            <a:ext cx="8229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eaLnBrk="1" hangingPunct="1">
              <a:buFontTx/>
              <a:buNone/>
              <a:defRPr/>
            </a:pPr>
            <a:r>
              <a:rPr lang="en-US" sz="3000" dirty="0" smtClean="0">
                <a:solidFill>
                  <a:schemeClr val="bg1"/>
                </a:solidFill>
                <a:latin typeface="Arial" charset="0"/>
                <a:ea typeface="ＭＳ Ｐゴシック" charset="0"/>
                <a:cs typeface="ＭＳ Ｐゴシック" charset="0"/>
              </a:rPr>
              <a:t>6. </a:t>
            </a:r>
            <a:r>
              <a:rPr lang="zh-CN" altLang="en-US" sz="3000" dirty="0" smtClean="0">
                <a:solidFill>
                  <a:schemeClr val="bg1"/>
                </a:solidFill>
                <a:latin typeface="Arial" charset="0"/>
                <a:ea typeface="ＭＳ Ｐゴシック" charset="0"/>
                <a:cs typeface="ＭＳ Ｐゴシック" charset="0"/>
              </a:rPr>
              <a:t>服从</a:t>
            </a:r>
            <a:endParaRPr lang="en-US" sz="3000" dirty="0" smtClean="0">
              <a:solidFill>
                <a:schemeClr val="bg1"/>
              </a:solidFill>
              <a:latin typeface="Arial" charset="0"/>
              <a:ea typeface="ＭＳ Ｐゴシック" charset="0"/>
              <a:cs typeface="ＭＳ Ｐゴシック" charset="0"/>
            </a:endParaRPr>
          </a:p>
          <a:p>
            <a:pPr marL="715963" indent="-357188" eaLnBrk="1" hangingPunct="1">
              <a:buFontTx/>
              <a:buNone/>
              <a:defRPr/>
            </a:pPr>
            <a:r>
              <a:rPr lang="en-US" sz="3000" dirty="0" smtClean="0">
                <a:solidFill>
                  <a:schemeClr val="bg1"/>
                </a:solidFill>
                <a:latin typeface="Arial" charset="0"/>
                <a:ea typeface="ＭＳ Ｐゴシック" charset="0"/>
                <a:cs typeface="ＭＳ Ｐゴシック" charset="0"/>
              </a:rPr>
              <a:t>-	上帝用耶利米，以西结，</a:t>
            </a:r>
            <a:r>
              <a:rPr lang="zh-CN" altLang="en-US" sz="3000" dirty="0" smtClean="0">
                <a:solidFill>
                  <a:schemeClr val="bg1"/>
                </a:solidFill>
                <a:latin typeface="Arial" charset="0"/>
                <a:ea typeface="ＭＳ Ｐゴシック" charset="0"/>
                <a:cs typeface="ＭＳ Ｐゴシック" charset="0"/>
              </a:rPr>
              <a:t>和</a:t>
            </a:r>
            <a:r>
              <a:rPr lang="en-US" sz="3000" dirty="0" smtClean="0">
                <a:solidFill>
                  <a:schemeClr val="bg1"/>
                </a:solidFill>
                <a:latin typeface="Arial" charset="0"/>
                <a:ea typeface="ＭＳ Ｐゴシック" charset="0"/>
                <a:cs typeface="ＭＳ Ｐゴシック" charset="0"/>
              </a:rPr>
              <a:t>阿莫斯</a:t>
            </a:r>
            <a:r>
              <a:rPr lang="zh-CN" altLang="en-US" sz="3000" dirty="0" smtClean="0">
                <a:solidFill>
                  <a:schemeClr val="bg1"/>
                </a:solidFill>
                <a:latin typeface="Arial" charset="0"/>
                <a:ea typeface="ＭＳ Ｐゴシック" charset="0"/>
                <a:cs typeface="ＭＳ Ｐゴシック" charset="0"/>
              </a:rPr>
              <a:t>对</a:t>
            </a:r>
            <a:r>
              <a:rPr lang="en-US" sz="3000" dirty="0" smtClean="0">
                <a:solidFill>
                  <a:schemeClr val="bg1"/>
                </a:solidFill>
                <a:latin typeface="Arial" charset="0"/>
                <a:ea typeface="ＭＳ Ｐゴシック" charset="0"/>
                <a:cs typeface="ＭＳ Ｐゴシック" charset="0"/>
              </a:rPr>
              <a:t>亚扪人</a:t>
            </a:r>
            <a:r>
              <a:rPr lang="zh-CN" altLang="en-US" sz="3000" dirty="0" smtClean="0">
                <a:solidFill>
                  <a:schemeClr val="bg1"/>
                </a:solidFill>
                <a:latin typeface="Arial" charset="0"/>
                <a:ea typeface="ＭＳ Ｐゴシック" charset="0"/>
                <a:cs typeface="ＭＳ Ｐゴシック" charset="0"/>
              </a:rPr>
              <a:t>宣告他的话。</a:t>
            </a:r>
            <a:endParaRPr lang="en-US" sz="3000" dirty="0" smtClean="0">
              <a:solidFill>
                <a:schemeClr val="bg1"/>
              </a:solidFill>
              <a:latin typeface="Arial" charset="0"/>
              <a:ea typeface="ＭＳ Ｐゴシック" charset="0"/>
              <a:cs typeface="ＭＳ Ｐゴシック" charset="0"/>
            </a:endParaRPr>
          </a:p>
          <a:p>
            <a:pPr marL="715963" indent="-357188" eaLnBrk="1" hangingPunct="1">
              <a:buFontTx/>
              <a:buNone/>
              <a:defRPr/>
            </a:pPr>
            <a:r>
              <a:rPr lang="en-US" sz="3000" dirty="0" smtClean="0">
                <a:solidFill>
                  <a:schemeClr val="bg1"/>
                </a:solidFill>
                <a:latin typeface="Arial" charset="0"/>
                <a:ea typeface="ＭＳ Ｐゴシック" charset="0"/>
                <a:cs typeface="ＭＳ Ｐゴシック" charset="0"/>
              </a:rPr>
              <a:t>-	</a:t>
            </a:r>
            <a:r>
              <a:rPr lang="zh-CN" altLang="en-US" sz="3000" dirty="0" smtClean="0">
                <a:solidFill>
                  <a:schemeClr val="bg1"/>
                </a:solidFill>
                <a:latin typeface="Arial" charset="0"/>
                <a:ea typeface="ＭＳ Ｐゴシック" charset="0"/>
                <a:cs typeface="ＭＳ Ｐゴシック" charset="0"/>
              </a:rPr>
              <a:t>亚扪会服侍巴比伦人直到巴比伦被攻下为止</a:t>
            </a:r>
            <a:r>
              <a:rPr lang="en-US" sz="3000" dirty="0" smtClean="0">
                <a:solidFill>
                  <a:schemeClr val="bg1"/>
                </a:solidFill>
                <a:latin typeface="Arial" charset="0"/>
                <a:ea typeface="ＭＳ Ｐゴシック" charset="0"/>
                <a:cs typeface="ＭＳ Ｐゴシック" charset="0"/>
              </a:rPr>
              <a:t> (</a:t>
            </a:r>
            <a:r>
              <a:rPr lang="zh-CN" altLang="en-US" sz="3000" dirty="0" smtClean="0">
                <a:solidFill>
                  <a:schemeClr val="bg1"/>
                </a:solidFill>
                <a:latin typeface="Arial" charset="0"/>
                <a:ea typeface="ＭＳ Ｐゴシック" charset="0"/>
                <a:cs typeface="ＭＳ Ｐゴシック" charset="0"/>
              </a:rPr>
              <a:t>耶利米书</a:t>
            </a:r>
            <a:r>
              <a:rPr lang="en-US" sz="3000" dirty="0" smtClean="0">
                <a:solidFill>
                  <a:schemeClr val="bg1"/>
                </a:solidFill>
                <a:latin typeface="Arial" charset="0"/>
                <a:ea typeface="ＭＳ Ｐゴシック" charset="0"/>
                <a:cs typeface="ＭＳ Ｐゴシック" charset="0"/>
              </a:rPr>
              <a:t> 27:1-8)</a:t>
            </a:r>
            <a:endParaRPr lang="en-US" sz="3000" dirty="0">
              <a:solidFill>
                <a:schemeClr val="bg1"/>
              </a:solidFill>
              <a:latin typeface="Arial" charset="0"/>
              <a:ea typeface="ＭＳ Ｐゴシック" charset="0"/>
              <a:cs typeface="ＭＳ Ｐゴシック" charset="0"/>
            </a:endParaRPr>
          </a:p>
        </p:txBody>
      </p:sp>
      <p:sp>
        <p:nvSpPr>
          <p:cNvPr id="7"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97</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zh-CN" altLang="en-US" sz="6000" kern="10" dirty="0" smtClean="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参考</a:t>
            </a:r>
            <a:endParaRPr lang="en-US" sz="60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endParaRPr>
          </a:p>
        </p:txBody>
      </p:sp>
      <p:sp>
        <p:nvSpPr>
          <p:cNvPr id="201731" name="Rectangle 2"/>
          <p:cNvSpPr txBox="1">
            <a:spLocks noChangeArrowheads="1"/>
          </p:cNvSpPr>
          <p:nvPr/>
        </p:nvSpPr>
        <p:spPr bwMode="auto">
          <a:xfrm>
            <a:off x="304800" y="1143000"/>
            <a:ext cx="8686800" cy="5334000"/>
          </a:xfrm>
          <a:prstGeom prst="rect">
            <a:avLst/>
          </a:prstGeom>
          <a:noFill/>
          <a:ln w="9525">
            <a:noFill/>
            <a:miter lim="800000"/>
            <a:headEnd/>
            <a:tailEnd/>
          </a:ln>
        </p:spPr>
        <p:txBody>
          <a:bodyPr>
            <a:prstTxWarp prst="textNoShape">
              <a:avLst/>
            </a:prstTxWarp>
          </a:bodyPr>
          <a:lstStyle/>
          <a:p>
            <a:pPr marL="609600" indent="-609600">
              <a:lnSpc>
                <a:spcPct val="90000"/>
              </a:lnSpc>
              <a:spcBef>
                <a:spcPct val="20000"/>
              </a:spcBef>
              <a:buFontTx/>
              <a:buChar char="•"/>
            </a:pPr>
            <a:r>
              <a:rPr lang="en-US">
                <a:solidFill>
                  <a:schemeClr val="bg1"/>
                </a:solidFill>
                <a:latin typeface="Arial" charset="0"/>
                <a:ea typeface="Arial" charset="0"/>
                <a:cs typeface="Arial" charset="0"/>
              </a:rPr>
              <a:t>Randall W. Younker. </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Ammonites</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in </a:t>
            </a:r>
            <a:r>
              <a:rPr lang="en-US" i="1">
                <a:solidFill>
                  <a:schemeClr val="bg1"/>
                </a:solidFill>
                <a:latin typeface="Arial" charset="0"/>
                <a:ea typeface="Arial" charset="0"/>
                <a:cs typeface="Arial" charset="0"/>
              </a:rPr>
              <a:t>Peoples of the Old Testament World.</a:t>
            </a:r>
            <a:r>
              <a:rPr lang="en-US">
                <a:solidFill>
                  <a:schemeClr val="bg1"/>
                </a:solidFill>
                <a:latin typeface="Arial" charset="0"/>
                <a:ea typeface="Arial" charset="0"/>
                <a:cs typeface="Arial" charset="0"/>
              </a:rPr>
              <a:t> Hoerth, Alfred J; Mattingly, Gerald L.; and Yamauchi, Edwin M., eds. Grand Rapids: Baker Books, 1994. </a:t>
            </a:r>
          </a:p>
          <a:p>
            <a:pPr marL="609600" indent="-609600">
              <a:lnSpc>
                <a:spcPct val="90000"/>
              </a:lnSpc>
              <a:spcBef>
                <a:spcPct val="20000"/>
              </a:spcBef>
              <a:buFontTx/>
              <a:buChar char="•"/>
            </a:pPr>
            <a:r>
              <a:rPr lang="en-US">
                <a:solidFill>
                  <a:schemeClr val="bg1"/>
                </a:solidFill>
                <a:latin typeface="Arial" charset="0"/>
                <a:ea typeface="Arial" charset="0"/>
                <a:cs typeface="Arial" charset="0"/>
              </a:rPr>
              <a:t>H. A. Hoffner, Jr. </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Ammon, Ammonites</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in </a:t>
            </a:r>
            <a:r>
              <a:rPr lang="en-US" i="1">
                <a:solidFill>
                  <a:schemeClr val="bg1"/>
                </a:solidFill>
                <a:latin typeface="Arial" charset="0"/>
                <a:ea typeface="Arial" charset="0"/>
                <a:cs typeface="Arial" charset="0"/>
              </a:rPr>
              <a:t>The Zondervan Pictorial Encyclopedia of the Bible. Ed. </a:t>
            </a:r>
            <a:r>
              <a:rPr lang="en-US">
                <a:solidFill>
                  <a:schemeClr val="bg1"/>
                </a:solidFill>
                <a:latin typeface="Arial" charset="0"/>
                <a:ea typeface="Arial" charset="0"/>
                <a:cs typeface="Arial" charset="0"/>
              </a:rPr>
              <a:t>Merrill C. Tenney.  Grand Rapids: Zondervan, 1975, 1976.</a:t>
            </a:r>
          </a:p>
          <a:p>
            <a:pPr marL="609600" indent="-609600">
              <a:lnSpc>
                <a:spcPct val="90000"/>
              </a:lnSpc>
              <a:spcBef>
                <a:spcPct val="20000"/>
              </a:spcBef>
              <a:buFontTx/>
              <a:buChar char="•"/>
            </a:pPr>
            <a:r>
              <a:rPr lang="en-US">
                <a:solidFill>
                  <a:schemeClr val="bg1"/>
                </a:solidFill>
                <a:latin typeface="Arial" charset="0"/>
                <a:ea typeface="Arial" charset="0"/>
                <a:cs typeface="Arial" charset="0"/>
              </a:rPr>
              <a:t>F. B. Huey, Jr. , </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Ammon, Ammonites</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in </a:t>
            </a:r>
            <a:r>
              <a:rPr lang="en-US" i="1">
                <a:solidFill>
                  <a:schemeClr val="bg1"/>
                </a:solidFill>
                <a:latin typeface="Arial" charset="0"/>
                <a:ea typeface="Arial" charset="0"/>
                <a:cs typeface="Arial" charset="0"/>
              </a:rPr>
              <a:t>Baker Encyclopedia of the Bible. </a:t>
            </a:r>
            <a:r>
              <a:rPr lang="en-US">
                <a:solidFill>
                  <a:schemeClr val="bg1"/>
                </a:solidFill>
                <a:latin typeface="Arial" charset="0"/>
                <a:ea typeface="Arial" charset="0"/>
                <a:cs typeface="Arial" charset="0"/>
              </a:rPr>
              <a:t>Ed. Walter A. Elwell. Grand Rapids: Baker Books, 1997.</a:t>
            </a:r>
          </a:p>
          <a:p>
            <a:pPr marL="609600" indent="-609600">
              <a:lnSpc>
                <a:spcPct val="90000"/>
              </a:lnSpc>
              <a:spcBef>
                <a:spcPct val="20000"/>
              </a:spcBef>
              <a:buFontTx/>
              <a:buChar char="•"/>
            </a:pPr>
            <a:r>
              <a:rPr lang="en-US">
                <a:solidFill>
                  <a:schemeClr val="bg1"/>
                </a:solidFill>
                <a:latin typeface="Arial" charset="0"/>
                <a:ea typeface="Arial" charset="0"/>
                <a:cs typeface="Arial" charset="0"/>
              </a:rPr>
              <a:t>J. A. T., </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Ammon, Ammonites</a:t>
            </a:r>
            <a:r>
              <a:rPr lang="en-US" altLang="ja-JP">
                <a:solidFill>
                  <a:schemeClr val="bg1"/>
                </a:solidFill>
                <a:latin typeface="Arial" charset="0"/>
                <a:ea typeface="Arial" charset="0"/>
                <a:cs typeface="Arial" charset="0"/>
              </a:rPr>
              <a:t>"</a:t>
            </a:r>
            <a:r>
              <a:rPr lang="en-US">
                <a:solidFill>
                  <a:schemeClr val="bg1"/>
                </a:solidFill>
                <a:latin typeface="Arial" charset="0"/>
                <a:ea typeface="Arial" charset="0"/>
                <a:cs typeface="Arial" charset="0"/>
              </a:rPr>
              <a:t> in the </a:t>
            </a:r>
            <a:r>
              <a:rPr lang="en-US" i="1">
                <a:solidFill>
                  <a:schemeClr val="bg1"/>
                </a:solidFill>
                <a:latin typeface="Arial" charset="0"/>
                <a:ea typeface="Arial" charset="0"/>
                <a:cs typeface="Arial" charset="0"/>
              </a:rPr>
              <a:t>New Bible Dictionary </a:t>
            </a:r>
            <a:r>
              <a:rPr lang="en-US">
                <a:solidFill>
                  <a:schemeClr val="bg1"/>
                </a:solidFill>
                <a:latin typeface="Arial" charset="0"/>
                <a:ea typeface="Arial" charset="0"/>
                <a:cs typeface="Arial" charset="0"/>
              </a:rPr>
              <a:t>Ed. Wood, D. R. W., &amp; Marshall, I. H. Downers Grove: InterVarsity, 1996.</a:t>
            </a:r>
          </a:p>
          <a:p>
            <a:pPr marL="609600" indent="-609600">
              <a:lnSpc>
                <a:spcPct val="90000"/>
              </a:lnSpc>
              <a:spcBef>
                <a:spcPct val="20000"/>
              </a:spcBef>
              <a:buFontTx/>
              <a:buChar char="•"/>
            </a:pPr>
            <a:r>
              <a:rPr lang="en-US">
                <a:solidFill>
                  <a:schemeClr val="bg1"/>
                </a:solidFill>
                <a:latin typeface="Arial" charset="0"/>
                <a:ea typeface="Arial" charset="0"/>
                <a:cs typeface="Arial" charset="0"/>
              </a:rPr>
              <a:t>Douglas, J. D.  </a:t>
            </a:r>
            <a:r>
              <a:rPr lang="en-US" i="1">
                <a:solidFill>
                  <a:schemeClr val="bg1"/>
                </a:solidFill>
                <a:latin typeface="Arial" charset="0"/>
                <a:ea typeface="Arial" charset="0"/>
                <a:cs typeface="Arial" charset="0"/>
              </a:rPr>
              <a:t>The Illustrated Bible Dictionary</a:t>
            </a:r>
            <a:r>
              <a:rPr lang="en-US">
                <a:solidFill>
                  <a:schemeClr val="bg1"/>
                </a:solidFill>
                <a:latin typeface="Arial" charset="0"/>
                <a:ea typeface="Arial" charset="0"/>
                <a:cs typeface="Arial" charset="0"/>
              </a:rPr>
              <a:t>, 3 vols. Downers Grove: InterVarsity Press, 1980, 1998.</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sz="100" b="1">
                <a:solidFill>
                  <a:srgbClr val="000000"/>
                </a:solidFill>
                <a:latin typeface="Arial" charset="0"/>
                <a:ea typeface="ＭＳ Ｐゴシック" charset="-128"/>
              </a:rPr>
              <a:t>Map of Zoar (Origin of Ammonites)</a:t>
            </a:r>
            <a:endParaRPr lang="en-US" sz="100">
              <a:latin typeface="Arial" charset="0"/>
              <a:ea typeface="ＭＳ Ｐゴシック" charset="-128"/>
            </a:endParaRPr>
          </a:p>
        </p:txBody>
      </p:sp>
      <p:pic>
        <p:nvPicPr>
          <p:cNvPr id="56323" name="Picture 3" descr="Israel Enhanced1"/>
          <p:cNvPicPr>
            <a:picLocks noChangeAspect="1" noChangeArrowheads="1"/>
          </p:cNvPicPr>
          <p:nvPr/>
        </p:nvPicPr>
        <p:blipFill>
          <a:blip r:embed="rId3"/>
          <a:srcRect/>
          <a:stretch>
            <a:fillRect/>
          </a:stretch>
        </p:blipFill>
        <p:spPr bwMode="auto">
          <a:xfrm>
            <a:off x="203200" y="0"/>
            <a:ext cx="4754563" cy="6858000"/>
          </a:xfrm>
          <a:prstGeom prst="rect">
            <a:avLst/>
          </a:prstGeom>
          <a:noFill/>
          <a:ln w="9525">
            <a:noFill/>
            <a:miter lim="800000"/>
            <a:headEnd/>
            <a:tailEnd/>
          </a:ln>
        </p:spPr>
      </p:pic>
      <p:sp>
        <p:nvSpPr>
          <p:cNvPr id="10244" name="AutoShape 4"/>
          <p:cNvSpPr>
            <a:spLocks noChangeArrowheads="1"/>
          </p:cNvSpPr>
          <p:nvPr/>
        </p:nvSpPr>
        <p:spPr bwMode="auto">
          <a:xfrm>
            <a:off x="3054350" y="5781675"/>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0245" name="Rectangle 5"/>
          <p:cNvSpPr>
            <a:spLocks noChangeArrowheads="1"/>
          </p:cNvSpPr>
          <p:nvPr/>
        </p:nvSpPr>
        <p:spPr bwMode="auto">
          <a:xfrm rot="16680000">
            <a:off x="-2167" y="2413736"/>
            <a:ext cx="2087141" cy="766877"/>
          </a:xfrm>
          <a:prstGeom prst="rect">
            <a:avLst/>
          </a:prstGeom>
          <a:noFill/>
          <a:ln>
            <a:noFill/>
          </a:ln>
        </p:spPr>
        <p:txBody>
          <a:bodyPr vert="horz" wrap="none" lIns="91440" tIns="45720" rIns="91440" bIns="45720" numCol="1" fromWordArt="1" anchor="ctr" anchorCtr="0" compatLnSpc="1">
            <a:prstTxWarp prst="textNoShape">
              <a:avLst/>
            </a:prstTxWarp>
          </a:bodyPr>
          <a:lstStyle/>
          <a:p>
            <a:pPr eaLnBrk="0" hangingPunct="0"/>
            <a:r>
              <a:rPr lang="zh-CN" altLang="en-US" sz="44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地中海</a:t>
            </a:r>
            <a:endParaRPr lang="en-US" sz="44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endParaRPr>
          </a:p>
        </p:txBody>
      </p:sp>
      <p:sp>
        <p:nvSpPr>
          <p:cNvPr id="10246" name="Rectangle 6"/>
          <p:cNvSpPr>
            <a:spLocks noChangeArrowheads="1"/>
          </p:cNvSpPr>
          <p:nvPr/>
        </p:nvSpPr>
        <p:spPr bwMode="auto">
          <a:xfrm>
            <a:off x="1752600" y="2966923"/>
            <a:ext cx="2392362" cy="766877"/>
          </a:xfrm>
          <a:prstGeom prst="rect">
            <a:avLst/>
          </a:prstGeom>
          <a:noFill/>
          <a:ln>
            <a:noFill/>
          </a:ln>
        </p:spPr>
        <p:txBody>
          <a:bodyPr vert="horz" wrap="none" lIns="91440" tIns="45720" rIns="91440" bIns="45720" numCol="1" fromWordArt="1" anchor="ctr" anchorCtr="0" compatLnSpc="1">
            <a:prstTxWarp prst="textNoShape">
              <a:avLst/>
            </a:prstTxWarp>
          </a:bodyPr>
          <a:lstStyle/>
          <a:p>
            <a:pPr eaLnBrk="0" hangingPunct="0"/>
            <a:r>
              <a:rPr lang="zh-CN" altLang="en-US" sz="44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rPr>
              <a:t>卡南</a:t>
            </a:r>
            <a:endParaRPr lang="en-US" sz="4400" i="1" kern="10" dirty="0">
              <a:ln w="9525">
                <a:solidFill>
                  <a:srgbClr val="000000"/>
                </a:solidFill>
                <a:round/>
                <a:headEnd/>
                <a:tailEnd/>
              </a:ln>
              <a:solidFill>
                <a:srgbClr val="FFFFFF"/>
              </a:solidFill>
              <a:effectLst>
                <a:glow rad="254000">
                  <a:schemeClr val="tx1">
                    <a:alpha val="99000"/>
                  </a:schemeClr>
                </a:glow>
              </a:effectLst>
              <a:latin typeface="Arial Black"/>
              <a:ea typeface="Arial Black"/>
              <a:cs typeface="Arial Black"/>
            </a:endParaRPr>
          </a:p>
        </p:txBody>
      </p:sp>
      <p:sp>
        <p:nvSpPr>
          <p:cNvPr id="10247" name="Rectangle 7"/>
          <p:cNvSpPr>
            <a:spLocks noChangeArrowheads="1"/>
          </p:cNvSpPr>
          <p:nvPr/>
        </p:nvSpPr>
        <p:spPr bwMode="auto">
          <a:xfrm>
            <a:off x="3276600" y="5410200"/>
            <a:ext cx="1567738" cy="643766"/>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3600" b="1" dirty="0" smtClean="0">
                <a:solidFill>
                  <a:srgbClr val="000000"/>
                </a:solidFill>
                <a:effectLst>
                  <a:outerShdw blurRad="38100" dist="38100" dir="2700000" algn="tl">
                    <a:srgbClr val="FFFFFF"/>
                  </a:outerShdw>
                </a:effectLst>
                <a:latin typeface="Arial" charset="0"/>
                <a:ea typeface="Arial" charset="0"/>
                <a:cs typeface="Arial" charset="0"/>
              </a:rPr>
              <a:t>所多玛</a:t>
            </a:r>
            <a:endParaRPr lang="en-US" sz="3600" b="1" dirty="0">
              <a:solidFill>
                <a:srgbClr val="000000"/>
              </a:solidFill>
              <a:effectLst>
                <a:outerShdw blurRad="38100" dist="38100" dir="2700000" algn="tl">
                  <a:srgbClr val="FFFFFF"/>
                </a:outerShdw>
              </a:effectLst>
              <a:latin typeface="Arial" charset="0"/>
              <a:ea typeface="Arial" charset="0"/>
              <a:cs typeface="Arial" charset="0"/>
            </a:endParaRPr>
          </a:p>
        </p:txBody>
      </p:sp>
      <p:sp>
        <p:nvSpPr>
          <p:cNvPr id="10248" name="AutoShape 8"/>
          <p:cNvSpPr>
            <a:spLocks noChangeArrowheads="1"/>
          </p:cNvSpPr>
          <p:nvPr/>
        </p:nvSpPr>
        <p:spPr bwMode="auto">
          <a:xfrm>
            <a:off x="2216150" y="5126038"/>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0249" name="Rectangle 9"/>
          <p:cNvSpPr>
            <a:spLocks noChangeArrowheads="1"/>
          </p:cNvSpPr>
          <p:nvPr/>
        </p:nvSpPr>
        <p:spPr bwMode="auto">
          <a:xfrm>
            <a:off x="1371600" y="4619625"/>
            <a:ext cx="1567738" cy="643766"/>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3600" b="1" dirty="0" smtClean="0">
                <a:solidFill>
                  <a:srgbClr val="000000"/>
                </a:solidFill>
                <a:effectLst>
                  <a:outerShdw blurRad="38100" dist="38100" dir="2700000" algn="tl">
                    <a:srgbClr val="FFFFFF"/>
                  </a:outerShdw>
                </a:effectLst>
                <a:latin typeface="Arial" charset="0"/>
                <a:ea typeface="Arial" charset="0"/>
                <a:cs typeface="Arial" charset="0"/>
              </a:rPr>
              <a:t>希伯仑</a:t>
            </a:r>
            <a:endParaRPr lang="en-US" sz="3600" b="1" dirty="0">
              <a:solidFill>
                <a:srgbClr val="000000"/>
              </a:solidFill>
              <a:effectLst>
                <a:outerShdw blurRad="38100" dist="38100" dir="2700000" algn="tl">
                  <a:srgbClr val="FFFFFF"/>
                </a:outerShdw>
              </a:effectLst>
              <a:latin typeface="Arial" charset="0"/>
              <a:ea typeface="Arial" charset="0"/>
              <a:cs typeface="Arial" charset="0"/>
            </a:endParaRPr>
          </a:p>
        </p:txBody>
      </p:sp>
      <p:sp>
        <p:nvSpPr>
          <p:cNvPr id="10250" name="Rectangle 10"/>
          <p:cNvSpPr>
            <a:spLocks noChangeArrowheads="1"/>
          </p:cNvSpPr>
          <p:nvPr/>
        </p:nvSpPr>
        <p:spPr bwMode="auto">
          <a:xfrm>
            <a:off x="3657600" y="6219825"/>
            <a:ext cx="1106073" cy="643766"/>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zh-CN" altLang="en-US" sz="3600" b="1" dirty="0" smtClean="0">
                <a:solidFill>
                  <a:srgbClr val="000000"/>
                </a:solidFill>
                <a:effectLst>
                  <a:outerShdw blurRad="38100" dist="38100" dir="2700000" algn="tl">
                    <a:srgbClr val="FFFFFF"/>
                  </a:outerShdw>
                </a:effectLst>
                <a:latin typeface="Arial" charset="0"/>
                <a:ea typeface="Arial" charset="0"/>
                <a:cs typeface="Arial" charset="0"/>
              </a:rPr>
              <a:t>琐珥</a:t>
            </a:r>
            <a:endParaRPr lang="en-US" sz="3600" b="1" dirty="0">
              <a:solidFill>
                <a:srgbClr val="000000"/>
              </a:solidFill>
              <a:effectLst>
                <a:outerShdw blurRad="38100" dist="38100" dir="2700000" algn="tl">
                  <a:srgbClr val="FFFFFF"/>
                </a:outerShdw>
              </a:effectLst>
              <a:latin typeface="Arial" charset="0"/>
              <a:ea typeface="Arial" charset="0"/>
              <a:cs typeface="Arial" charset="0"/>
            </a:endParaRPr>
          </a:p>
        </p:txBody>
      </p:sp>
      <p:sp>
        <p:nvSpPr>
          <p:cNvPr id="10251" name="AutoShape 11"/>
          <p:cNvSpPr>
            <a:spLocks noChangeArrowheads="1"/>
          </p:cNvSpPr>
          <p:nvPr/>
        </p:nvSpPr>
        <p:spPr bwMode="auto">
          <a:xfrm>
            <a:off x="3276600" y="6400800"/>
            <a:ext cx="444500" cy="292100"/>
          </a:xfrm>
          <a:prstGeom prst="star5">
            <a:avLst/>
          </a:prstGeom>
          <a:solidFill>
            <a:srgbClr val="FC0128"/>
          </a:soli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grpSp>
        <p:nvGrpSpPr>
          <p:cNvPr id="2" name="Group 12"/>
          <p:cNvGrpSpPr>
            <a:grpSpLocks/>
          </p:cNvGrpSpPr>
          <p:nvPr/>
        </p:nvGrpSpPr>
        <p:grpSpPr bwMode="auto">
          <a:xfrm>
            <a:off x="3276600" y="1143000"/>
            <a:ext cx="5638800" cy="4638675"/>
            <a:chOff x="2064" y="720"/>
            <a:chExt cx="3552" cy="2922"/>
          </a:xfrm>
        </p:grpSpPr>
        <p:pic>
          <p:nvPicPr>
            <p:cNvPr id="56338" name="Picture 13" descr="sodom"/>
            <p:cNvPicPr>
              <a:picLocks noChangeAspect="1" noChangeArrowheads="1"/>
            </p:cNvPicPr>
            <p:nvPr/>
          </p:nvPicPr>
          <p:blipFill>
            <a:blip r:embed="rId4"/>
            <a:srcRect/>
            <a:stretch>
              <a:fillRect/>
            </a:stretch>
          </p:blipFill>
          <p:spPr bwMode="auto">
            <a:xfrm>
              <a:off x="3360" y="720"/>
              <a:ext cx="2256" cy="1538"/>
            </a:xfrm>
            <a:prstGeom prst="rect">
              <a:avLst/>
            </a:prstGeom>
            <a:noFill/>
            <a:ln w="9525">
              <a:noFill/>
              <a:miter lim="800000"/>
              <a:headEnd/>
              <a:tailEnd/>
            </a:ln>
          </p:spPr>
        </p:pic>
        <p:cxnSp>
          <p:nvCxnSpPr>
            <p:cNvPr id="56339" name="AutoShape 14"/>
            <p:cNvCxnSpPr>
              <a:cxnSpLocks noChangeShapeType="1"/>
              <a:stCxn id="10244" idx="0"/>
            </p:cNvCxnSpPr>
            <p:nvPr/>
          </p:nvCxnSpPr>
          <p:spPr bwMode="auto">
            <a:xfrm flipV="1">
              <a:off x="2064" y="1489"/>
              <a:ext cx="1296" cy="2153"/>
            </a:xfrm>
            <a:prstGeom prst="straightConnector1">
              <a:avLst/>
            </a:prstGeom>
            <a:noFill/>
            <a:ln w="38100">
              <a:solidFill>
                <a:srgbClr val="FF0000"/>
              </a:solidFill>
              <a:round/>
              <a:headEnd/>
              <a:tailEnd/>
            </a:ln>
          </p:spPr>
        </p:cxnSp>
      </p:grpSp>
      <p:pic>
        <p:nvPicPr>
          <p:cNvPr id="10255" name="Picture 15" descr="lotflees1"/>
          <p:cNvPicPr>
            <a:picLocks noChangeAspect="1" noChangeArrowheads="1"/>
          </p:cNvPicPr>
          <p:nvPr/>
        </p:nvPicPr>
        <p:blipFill>
          <a:blip r:embed="rId5"/>
          <a:srcRect/>
          <a:stretch>
            <a:fillRect/>
          </a:stretch>
        </p:blipFill>
        <p:spPr bwMode="auto">
          <a:xfrm>
            <a:off x="5334000" y="2895600"/>
            <a:ext cx="2895600" cy="2159000"/>
          </a:xfrm>
          <a:prstGeom prst="rect">
            <a:avLst/>
          </a:prstGeom>
          <a:noFill/>
          <a:ln w="9525">
            <a:noFill/>
            <a:miter lim="800000"/>
            <a:headEnd/>
            <a:tailEnd/>
          </a:ln>
        </p:spPr>
      </p:pic>
      <p:grpSp>
        <p:nvGrpSpPr>
          <p:cNvPr id="3" name="Group 16"/>
          <p:cNvGrpSpPr>
            <a:grpSpLocks/>
          </p:cNvGrpSpPr>
          <p:nvPr/>
        </p:nvGrpSpPr>
        <p:grpSpPr bwMode="auto">
          <a:xfrm>
            <a:off x="3498850" y="4572000"/>
            <a:ext cx="5264150" cy="2057400"/>
            <a:chOff x="2204" y="2880"/>
            <a:chExt cx="3316" cy="1296"/>
          </a:xfrm>
        </p:grpSpPr>
        <p:cxnSp>
          <p:nvCxnSpPr>
            <p:cNvPr id="56336" name="AutoShape 17"/>
            <p:cNvCxnSpPr>
              <a:cxnSpLocks noChangeShapeType="1"/>
              <a:stCxn id="10251" idx="0"/>
            </p:cNvCxnSpPr>
            <p:nvPr/>
          </p:nvCxnSpPr>
          <p:spPr bwMode="auto">
            <a:xfrm flipV="1">
              <a:off x="2204" y="3528"/>
              <a:ext cx="1156" cy="504"/>
            </a:xfrm>
            <a:prstGeom prst="straightConnector1">
              <a:avLst/>
            </a:prstGeom>
            <a:noFill/>
            <a:ln w="38100">
              <a:solidFill>
                <a:srgbClr val="FF0000"/>
              </a:solidFill>
              <a:round/>
              <a:headEnd/>
              <a:tailEnd/>
            </a:ln>
          </p:spPr>
        </p:cxnSp>
        <p:pic>
          <p:nvPicPr>
            <p:cNvPr id="56337" name="Picture 18" descr="Lot at Zoar"/>
            <p:cNvPicPr>
              <a:picLocks noChangeAspect="1" noChangeArrowheads="1"/>
            </p:cNvPicPr>
            <p:nvPr/>
          </p:nvPicPr>
          <p:blipFill>
            <a:blip r:embed="rId6"/>
            <a:srcRect/>
            <a:stretch>
              <a:fillRect/>
            </a:stretch>
          </p:blipFill>
          <p:spPr bwMode="auto">
            <a:xfrm>
              <a:off x="3360" y="2880"/>
              <a:ext cx="2160" cy="1296"/>
            </a:xfrm>
            <a:prstGeom prst="rect">
              <a:avLst/>
            </a:prstGeom>
            <a:noFill/>
            <a:ln w="9525">
              <a:noFill/>
              <a:miter lim="800000"/>
              <a:headEnd/>
              <a:tailEnd/>
            </a:ln>
          </p:spPr>
        </p:pic>
      </p:grpSp>
      <p:sp>
        <p:nvSpPr>
          <p:cNvPr id="19" name="Text Box 7"/>
          <p:cNvSpPr txBox="1">
            <a:spLocks noChangeArrowheads="1"/>
          </p:cNvSpPr>
          <p:nvPr/>
        </p:nvSpPr>
        <p:spPr bwMode="auto">
          <a:xfrm>
            <a:off x="8382000" y="7620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smtClean="0">
                <a:solidFill>
                  <a:schemeClr val="bg1"/>
                </a:solidFill>
                <a:effectLst>
                  <a:glow rad="241300">
                    <a:schemeClr val="tx1">
                      <a:alpha val="83000"/>
                    </a:schemeClr>
                  </a:glow>
                </a:effectLst>
                <a:latin typeface="Arial" charset="0"/>
                <a:cs typeface="Arial" charset="0"/>
              </a:rPr>
              <a:t>95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55"/>
                                        </p:tgtEl>
                                        <p:attrNameLst>
                                          <p:attrName>style.visibility</p:attrName>
                                        </p:attrNameLst>
                                      </p:cBhvr>
                                      <p:to>
                                        <p:strVal val="visible"/>
                                      </p:to>
                                    </p:set>
                                    <p:animEffect transition="in" filter="blinds(horizontal)">
                                      <p:cBhvr>
                                        <p:cTn id="12" dur="500"/>
                                        <p:tgtEl>
                                          <p:spTgt spid="10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3778" name="Rectangle 2"/>
          <p:cNvSpPr>
            <a:spLocks noChangeArrowheads="1"/>
          </p:cNvSpPr>
          <p:nvPr/>
        </p:nvSpPr>
        <p:spPr bwMode="auto">
          <a:xfrm>
            <a:off x="152400" y="1600200"/>
            <a:ext cx="8991600" cy="4154488"/>
          </a:xfrm>
          <a:prstGeom prst="rect">
            <a:avLst/>
          </a:prstGeom>
          <a:noFill/>
          <a:ln w="9525">
            <a:noFill/>
            <a:miter lim="800000"/>
            <a:headEnd/>
            <a:tailEnd/>
          </a:ln>
        </p:spPr>
        <p:txBody>
          <a:bodyPr>
            <a:prstTxWarp prst="textNoShape">
              <a:avLst/>
            </a:prstTxWarp>
            <a:spAutoFit/>
          </a:bodyPr>
          <a:lstStyle/>
          <a:p>
            <a:pPr eaLnBrk="0" hangingPunct="0"/>
            <a:r>
              <a:rPr lang="en-US">
                <a:solidFill>
                  <a:schemeClr val="bg1"/>
                </a:solidFill>
                <a:latin typeface="Arial" charset="0"/>
              </a:rPr>
              <a:t>http://www.bibleplaces.com/amman.htm</a:t>
            </a:r>
          </a:p>
          <a:p>
            <a:pPr eaLnBrk="0" hangingPunct="0"/>
            <a:r>
              <a:rPr lang="en-US">
                <a:solidFill>
                  <a:schemeClr val="bg1"/>
                </a:solidFill>
                <a:latin typeface="Arial Narrow" charset="0"/>
              </a:rPr>
              <a:t>http://www.bible-history.com/past/ammonite_deity_sculptures.html</a:t>
            </a:r>
          </a:p>
          <a:p>
            <a:pPr eaLnBrk="0" hangingPunct="0"/>
            <a:r>
              <a:rPr lang="en-US">
                <a:solidFill>
                  <a:schemeClr val="bg1"/>
                </a:solidFill>
                <a:latin typeface="Arial" charset="0"/>
              </a:rPr>
              <a:t>http://www.usc.edu/dept/</a:t>
            </a:r>
            <a:r>
              <a:rPr lang="en-US" sz="2200">
                <a:solidFill>
                  <a:schemeClr val="bg1"/>
                </a:solidFill>
                <a:latin typeface="Arial" charset="0"/>
              </a:rPr>
              <a:t>LAS</a:t>
            </a:r>
            <a:r>
              <a:rPr lang="en-US">
                <a:solidFill>
                  <a:schemeClr val="bg1"/>
                </a:solidFill>
                <a:latin typeface="Arial" charset="0"/>
              </a:rPr>
              <a:t>/wsrp/educational_site/ancient_texts</a:t>
            </a:r>
          </a:p>
          <a:p>
            <a:pPr eaLnBrk="0" hangingPunct="0"/>
            <a:r>
              <a:rPr lang="en-US">
                <a:solidFill>
                  <a:schemeClr val="bg1"/>
                </a:solidFill>
                <a:latin typeface="Arial" charset="0"/>
              </a:rPr>
              <a:t>http://v2.archaeological-center.com/articles/7.shtml  &amp;  8.shtml</a:t>
            </a:r>
          </a:p>
          <a:p>
            <a:pPr eaLnBrk="0" hangingPunct="0"/>
            <a:r>
              <a:rPr lang="en-US">
                <a:solidFill>
                  <a:schemeClr val="bg1"/>
                </a:solidFill>
                <a:latin typeface="Arial" charset="0"/>
              </a:rPr>
              <a:t>http://www.biblehistory.net/volume2/Baalis.htm</a:t>
            </a:r>
          </a:p>
          <a:p>
            <a:pPr eaLnBrk="0" hangingPunct="0"/>
            <a:r>
              <a:rPr lang="en-US">
                <a:solidFill>
                  <a:schemeClr val="bg1"/>
                </a:solidFill>
                <a:latin typeface="Arial" charset="0"/>
              </a:rPr>
              <a:t>http://www.csanet.org/archproj/jordan/project020.html</a:t>
            </a:r>
          </a:p>
          <a:p>
            <a:pPr eaLnBrk="0" hangingPunct="0"/>
            <a:r>
              <a:rPr lang="en-US">
                <a:solidFill>
                  <a:schemeClr val="bg1"/>
                </a:solidFill>
                <a:latin typeface="Arial" charset="0"/>
              </a:rPr>
              <a:t>http://www.nuis.ac.jp/~hadley/courses/seminar/lesson15.htm</a:t>
            </a:r>
          </a:p>
          <a:p>
            <a:pPr eaLnBrk="0" hangingPunct="0"/>
            <a:r>
              <a:rPr lang="en-US">
                <a:solidFill>
                  <a:schemeClr val="bg1"/>
                </a:solidFill>
                <a:latin typeface="Arial" charset="0"/>
              </a:rPr>
              <a:t>http://www.andrews.edu/ARCHAEOLOGY/mpp/Small_Exc.htm</a:t>
            </a:r>
          </a:p>
          <a:p>
            <a:pPr eaLnBrk="0" hangingPunct="0"/>
            <a:r>
              <a:rPr lang="en-US">
                <a:solidFill>
                  <a:schemeClr val="bg1"/>
                </a:solidFill>
                <a:latin typeface="Arial" charset="0"/>
              </a:rPr>
              <a:t>http://ancientneareast.tripod.com/Ammonites.html</a:t>
            </a:r>
          </a:p>
          <a:p>
            <a:pPr eaLnBrk="0" hangingPunct="0"/>
            <a:r>
              <a:rPr lang="en-US">
                <a:solidFill>
                  <a:schemeClr val="bg1"/>
                </a:solidFill>
                <a:latin typeface="Arial" charset="0"/>
              </a:rPr>
              <a:t>http://www.ammantoday.com/english/guide.html</a:t>
            </a:r>
          </a:p>
          <a:p>
            <a:pPr eaLnBrk="0" hangingPunct="0"/>
            <a:endParaRPr lang="en-US">
              <a:solidFill>
                <a:schemeClr val="bg1"/>
              </a:solidFill>
              <a:latin typeface="Arial" charset="0"/>
            </a:endParaRPr>
          </a:p>
        </p:txBody>
      </p:sp>
      <p:sp>
        <p:nvSpPr>
          <p:cNvPr id="2" name="Title 1"/>
          <p:cNvSpPr>
            <a:spLocks noGrp="1"/>
          </p:cNvSpPr>
          <p:nvPr>
            <p:ph type="title" idx="4294967295"/>
          </p:nvPr>
        </p:nvSpPr>
        <p:spPr>
          <a:xfrm>
            <a:off x="685800" y="3810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sz="4800" kern="10" dirty="0" smtClean="0">
                <a:ln w="9525" cap="flat" cmpd="sng" algn="ctr">
                  <a:solidFill>
                    <a:srgbClr val="CC99FF"/>
                  </a:solidFill>
                  <a:prstDash val="solid"/>
                  <a:round/>
                </a:ln>
                <a:gradFill>
                  <a:gsLst>
                    <a:gs pos="0">
                      <a:srgbClr val="6600CC"/>
                    </a:gs>
                    <a:gs pos="100000">
                      <a:srgbClr val="CC00CC"/>
                    </a:gs>
                  </a:gsLst>
                  <a:lin ang="5400000" scaled="1"/>
                </a:gradFill>
                <a:effectLst>
                  <a:outerShdw blurRad="63500" dist="53848" dir="2700000" algn="ctr" rotWithShape="0">
                    <a:srgbClr val="9999FF">
                      <a:alpha val="80000"/>
                    </a:srgbClr>
                  </a:outerShdw>
                </a:effectLst>
                <a:latin typeface="Impact"/>
                <a:ea typeface="Impact"/>
                <a:cs typeface="Impact"/>
              </a:rPr>
              <a:t>网络</a:t>
            </a:r>
            <a:endParaRPr lang="en-US" sz="60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Citadel"/>
          <p:cNvPicPr>
            <a:picLocks noChangeAspect="1" noChangeArrowheads="1"/>
          </p:cNvPicPr>
          <p:nvPr/>
        </p:nvPicPr>
        <p:blipFill>
          <a:blip r:embed="rId3"/>
          <a:srcRect/>
          <a:stretch>
            <a:fillRect/>
          </a:stretch>
        </p:blipFill>
        <p:spPr bwMode="auto">
          <a:xfrm>
            <a:off x="2133600" y="0"/>
            <a:ext cx="6019800" cy="6248400"/>
          </a:xfrm>
          <a:prstGeom prst="rect">
            <a:avLst/>
          </a:prstGeom>
          <a:noFill/>
          <a:ln w="9525">
            <a:noFill/>
            <a:miter lim="800000"/>
            <a:headEnd/>
            <a:tailEnd/>
          </a:ln>
        </p:spPr>
      </p:pic>
      <p:pic>
        <p:nvPicPr>
          <p:cNvPr id="205826" name="Picture 4"/>
          <p:cNvPicPr>
            <a:picLocks noChangeAspect="1" noChangeArrowheads="1"/>
          </p:cNvPicPr>
          <p:nvPr/>
        </p:nvPicPr>
        <p:blipFill>
          <a:blip r:embed="rId4"/>
          <a:srcRect/>
          <a:stretch>
            <a:fillRect/>
          </a:stretch>
        </p:blipFill>
        <p:spPr bwMode="auto">
          <a:xfrm>
            <a:off x="0" y="2209800"/>
            <a:ext cx="1597025" cy="1981200"/>
          </a:xfrm>
          <a:prstGeom prst="rect">
            <a:avLst/>
          </a:prstGeom>
          <a:noFill/>
          <a:ln w="9525">
            <a:noFill/>
            <a:miter lim="800000"/>
            <a:headEnd/>
            <a:tailEnd/>
          </a:ln>
        </p:spPr>
      </p:pic>
      <p:sp>
        <p:nvSpPr>
          <p:cNvPr id="205827" name="WordArt 5"/>
          <p:cNvSpPr>
            <a:spLocks noChangeArrowheads="1" noChangeShapeType="1" noTextEdit="1"/>
          </p:cNvSpPr>
          <p:nvPr/>
        </p:nvSpPr>
        <p:spPr bwMode="auto">
          <a:xfrm>
            <a:off x="3352800" y="1752600"/>
            <a:ext cx="3429000" cy="914400"/>
          </a:xfrm>
          <a:prstGeom prst="rect">
            <a:avLst/>
          </a:prstGeom>
        </p:spPr>
        <p:txBody>
          <a:bodyPr wrap="none" fromWordArt="1">
            <a:prstTxWarp prst="textPlain">
              <a:avLst>
                <a:gd name="adj" fmla="val 50000"/>
              </a:avLst>
            </a:prstTxWarp>
          </a:bodyPr>
          <a:lstStyle/>
          <a:p>
            <a:pPr algn="ctr"/>
            <a:r>
              <a:rPr lang="zh-CN" altLang="en-US" sz="3600" i="1" kern="10" dirty="0" smtClean="0">
                <a:ln w="9525">
                  <a:solidFill>
                    <a:srgbClr val="000000"/>
                  </a:solidFill>
                  <a:round/>
                  <a:headEnd/>
                  <a:tailEnd/>
                </a:ln>
                <a:solidFill>
                  <a:srgbClr val="FFFFFF"/>
                </a:solidFill>
                <a:effectLst>
                  <a:outerShdw blurRad="63500" dist="38099" dir="2700000" algn="ctr" rotWithShape="0">
                    <a:srgbClr val="000000">
                      <a:alpha val="74997"/>
                    </a:srgbClr>
                  </a:outerShdw>
                </a:effectLst>
                <a:latin typeface="Arial Black"/>
                <a:ea typeface="Arial Black"/>
                <a:cs typeface="Arial Black"/>
              </a:rPr>
              <a:t>亚扪人</a:t>
            </a:r>
            <a:endParaRPr lang="en-US" sz="3600" i="1" kern="10" dirty="0">
              <a:ln w="9525">
                <a:solidFill>
                  <a:srgbClr val="000000"/>
                </a:solidFill>
                <a:round/>
                <a:headEnd/>
                <a:tailEnd/>
              </a:ln>
              <a:solidFill>
                <a:srgbClr val="FFFFFF"/>
              </a:solidFill>
              <a:effectLst>
                <a:outerShdw blurRad="63500" dist="38099" dir="2700000" algn="ctr" rotWithShape="0">
                  <a:srgbClr val="000000">
                    <a:alpha val="74997"/>
                  </a:srgbClr>
                </a:outerShdw>
              </a:effectLst>
              <a:latin typeface="Arial Black"/>
              <a:ea typeface="Arial Black"/>
              <a:cs typeface="Arial Black"/>
            </a:endParaRPr>
          </a:p>
        </p:txBody>
      </p:sp>
      <p:pic>
        <p:nvPicPr>
          <p:cNvPr id="205828" name="Picture 6"/>
          <p:cNvPicPr>
            <a:picLocks noChangeAspect="1" noChangeArrowheads="1"/>
          </p:cNvPicPr>
          <p:nvPr/>
        </p:nvPicPr>
        <p:blipFill>
          <a:blip r:embed="rId5"/>
          <a:srcRect/>
          <a:stretch>
            <a:fillRect/>
          </a:stretch>
        </p:blipFill>
        <p:spPr bwMode="auto">
          <a:xfrm>
            <a:off x="0" y="5257800"/>
            <a:ext cx="1600200" cy="1600200"/>
          </a:xfrm>
          <a:prstGeom prst="rect">
            <a:avLst/>
          </a:prstGeom>
          <a:noFill/>
          <a:ln w="9525">
            <a:noFill/>
            <a:miter lim="800000"/>
            <a:headEnd/>
            <a:tailEnd/>
          </a:ln>
        </p:spPr>
      </p:pic>
      <p:pic>
        <p:nvPicPr>
          <p:cNvPr id="205829" name="Picture 7" descr="sodom"/>
          <p:cNvPicPr>
            <a:picLocks noChangeAspect="1" noChangeArrowheads="1"/>
          </p:cNvPicPr>
          <p:nvPr/>
        </p:nvPicPr>
        <p:blipFill>
          <a:blip r:embed="rId6"/>
          <a:srcRect/>
          <a:stretch>
            <a:fillRect/>
          </a:stretch>
        </p:blipFill>
        <p:spPr bwMode="auto">
          <a:xfrm>
            <a:off x="0" y="0"/>
            <a:ext cx="1600200" cy="1066800"/>
          </a:xfrm>
          <a:prstGeom prst="rect">
            <a:avLst/>
          </a:prstGeom>
          <a:noFill/>
          <a:ln w="9525">
            <a:noFill/>
            <a:miter lim="800000"/>
            <a:headEnd/>
            <a:tailEnd/>
          </a:ln>
        </p:spPr>
      </p:pic>
      <p:pic>
        <p:nvPicPr>
          <p:cNvPr id="205830" name="Picture 8"/>
          <p:cNvPicPr>
            <a:picLocks noChangeAspect="1" noChangeArrowheads="1"/>
          </p:cNvPicPr>
          <p:nvPr/>
        </p:nvPicPr>
        <p:blipFill>
          <a:blip r:embed="rId7"/>
          <a:srcRect/>
          <a:stretch>
            <a:fillRect/>
          </a:stretch>
        </p:blipFill>
        <p:spPr bwMode="auto">
          <a:xfrm>
            <a:off x="0" y="4191000"/>
            <a:ext cx="1600200" cy="1066800"/>
          </a:xfrm>
          <a:prstGeom prst="rect">
            <a:avLst/>
          </a:prstGeom>
          <a:noFill/>
          <a:ln w="9525">
            <a:noFill/>
            <a:miter lim="800000"/>
            <a:headEnd/>
            <a:tailEnd/>
          </a:ln>
        </p:spPr>
      </p:pic>
      <p:pic>
        <p:nvPicPr>
          <p:cNvPr id="205831" name="Picture 9"/>
          <p:cNvPicPr>
            <a:picLocks noChangeAspect="1" noChangeArrowheads="1"/>
          </p:cNvPicPr>
          <p:nvPr/>
        </p:nvPicPr>
        <p:blipFill>
          <a:blip r:embed="rId8"/>
          <a:srcRect/>
          <a:stretch>
            <a:fillRect/>
          </a:stretch>
        </p:blipFill>
        <p:spPr bwMode="auto">
          <a:xfrm>
            <a:off x="0" y="990600"/>
            <a:ext cx="1600200" cy="1219200"/>
          </a:xfrm>
          <a:prstGeom prst="rect">
            <a:avLst/>
          </a:prstGeom>
          <a:noFill/>
          <a:ln w="9525">
            <a:noFill/>
            <a:miter lim="800000"/>
            <a:headEnd/>
            <a:tailEnd/>
          </a:ln>
        </p:spPr>
      </p:pic>
      <p:sp>
        <p:nvSpPr>
          <p:cNvPr id="205832" name="Title 1"/>
          <p:cNvSpPr>
            <a:spLocks noGrp="1"/>
          </p:cNvSpPr>
          <p:nvPr>
            <p:ph type="ctrTitle"/>
          </p:nvPr>
        </p:nvSpPr>
        <p:spPr>
          <a:xfrm>
            <a:off x="1447800" y="0"/>
            <a:ext cx="4038600" cy="841375"/>
          </a:xfrm>
        </p:spPr>
        <p:txBody>
          <a:bodyPr/>
          <a:lstStyle/>
          <a:p>
            <a:r>
              <a:rPr lang="zh-CN" altLang="en-US" dirty="0" smtClean="0">
                <a:latin typeface="Arial" charset="0"/>
                <a:ea typeface="ＭＳ Ｐゴシック" charset="-128"/>
              </a:rPr>
              <a:t>主持人</a:t>
            </a:r>
            <a:endParaRPr lang="en-US" dirty="0">
              <a:latin typeface="Arial" charset="0"/>
              <a:ea typeface="ＭＳ Ｐゴシック" charset="-128"/>
            </a:endParaRPr>
          </a:p>
        </p:txBody>
      </p:sp>
      <p:sp>
        <p:nvSpPr>
          <p:cNvPr id="205833" name="Rectangle 3"/>
          <p:cNvSpPr txBox="1">
            <a:spLocks noChangeArrowheads="1"/>
          </p:cNvSpPr>
          <p:nvPr/>
        </p:nvSpPr>
        <p:spPr bwMode="auto">
          <a:xfrm>
            <a:off x="2743200" y="6096000"/>
            <a:ext cx="6400800" cy="838200"/>
          </a:xfrm>
          <a:prstGeom prst="rect">
            <a:avLst/>
          </a:prstGeom>
          <a:noFill/>
          <a:ln w="9525">
            <a:noFill/>
            <a:miter lim="800000"/>
            <a:headEnd/>
            <a:tailEnd/>
          </a:ln>
        </p:spPr>
        <p:txBody>
          <a:bodyPr>
            <a:prstTxWarp prst="textNoShape">
              <a:avLst/>
            </a:prstTxWarp>
          </a:bodyPr>
          <a:lstStyle/>
          <a:p>
            <a:pPr>
              <a:spcBef>
                <a:spcPct val="20000"/>
              </a:spcBef>
            </a:pPr>
            <a:r>
              <a:rPr lang="en-US" sz="2000">
                <a:latin typeface="Arial" charset="0"/>
              </a:rPr>
              <a:t>Presented by: Astrid Lee, Dennis Oh, Geoffrey Lau, </a:t>
            </a:r>
          </a:p>
          <a:p>
            <a:pPr>
              <a:spcBef>
                <a:spcPct val="20000"/>
              </a:spcBef>
            </a:pPr>
            <a:r>
              <a:rPr lang="en-US" sz="2000">
                <a:latin typeface="Arial" charset="0"/>
              </a:rPr>
              <a:t>                       James Ong &amp; Raymond Kwan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4037565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20008979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04800" y="0"/>
            <a:ext cx="7772400" cy="1143000"/>
          </a:xfrm>
        </p:spPr>
        <p:txBody>
          <a:bodyPr/>
          <a:lstStyle/>
          <a:p>
            <a:pPr algn="l" eaLnBrk="1" hangingPunct="1"/>
            <a:r>
              <a:rPr lang="zh-CN" altLang="en-US" sz="4000" dirty="0" smtClean="0">
                <a:solidFill>
                  <a:schemeClr val="bg1"/>
                </a:solidFill>
                <a:latin typeface="Arial" charset="0"/>
                <a:ea typeface="ＭＳ Ｐゴシック" charset="-128"/>
              </a:rPr>
              <a:t>今日的所多玛和琐珥</a:t>
            </a:r>
            <a:endParaRPr lang="en-US" sz="4000" dirty="0">
              <a:solidFill>
                <a:schemeClr val="bg1"/>
              </a:solidFill>
              <a:latin typeface="Arial" charset="0"/>
              <a:ea typeface="ＭＳ Ｐゴシック" charset="-128"/>
            </a:endParaRPr>
          </a:p>
        </p:txBody>
      </p:sp>
      <p:sp>
        <p:nvSpPr>
          <p:cNvPr id="58371" name="Rectangle 3"/>
          <p:cNvSpPr>
            <a:spLocks noGrp="1" noChangeArrowheads="1"/>
          </p:cNvSpPr>
          <p:nvPr>
            <p:ph type="body" idx="1"/>
          </p:nvPr>
        </p:nvSpPr>
        <p:spPr/>
        <p:txBody>
          <a:bodyPr/>
          <a:lstStyle/>
          <a:p>
            <a:pPr eaLnBrk="1" hangingPunct="1"/>
            <a:endParaRPr lang="en-US" sz="2800">
              <a:latin typeface="Arial" charset="0"/>
              <a:ea typeface="ＭＳ Ｐゴシック" charset="-128"/>
            </a:endParaRPr>
          </a:p>
        </p:txBody>
      </p:sp>
      <p:pic>
        <p:nvPicPr>
          <p:cNvPr id="58372" name="Picture 4" descr="photo sodom"/>
          <p:cNvPicPr>
            <a:picLocks noChangeAspect="1" noChangeArrowheads="1"/>
          </p:cNvPicPr>
          <p:nvPr/>
        </p:nvPicPr>
        <p:blipFill>
          <a:blip r:embed="rId3"/>
          <a:srcRect/>
          <a:stretch>
            <a:fillRect/>
          </a:stretch>
        </p:blipFill>
        <p:spPr bwMode="auto">
          <a:xfrm>
            <a:off x="152400" y="990600"/>
            <a:ext cx="2503488" cy="2590800"/>
          </a:xfrm>
          <a:prstGeom prst="rect">
            <a:avLst/>
          </a:prstGeom>
          <a:noFill/>
          <a:ln w="9525">
            <a:noFill/>
            <a:miter lim="800000"/>
            <a:headEnd/>
            <a:tailEnd/>
          </a:ln>
        </p:spPr>
      </p:pic>
      <p:pic>
        <p:nvPicPr>
          <p:cNvPr id="58373" name="Picture 5" descr="Photo of sodom 2"/>
          <p:cNvPicPr>
            <a:picLocks noChangeAspect="1" noChangeArrowheads="1"/>
          </p:cNvPicPr>
          <p:nvPr/>
        </p:nvPicPr>
        <p:blipFill>
          <a:blip r:embed="rId4"/>
          <a:srcRect/>
          <a:stretch>
            <a:fillRect/>
          </a:stretch>
        </p:blipFill>
        <p:spPr bwMode="auto">
          <a:xfrm>
            <a:off x="3048000" y="914400"/>
            <a:ext cx="2590800" cy="2590800"/>
          </a:xfrm>
          <a:prstGeom prst="rect">
            <a:avLst/>
          </a:prstGeom>
          <a:noFill/>
          <a:ln w="9525">
            <a:noFill/>
            <a:miter lim="800000"/>
            <a:headEnd/>
            <a:tailEnd/>
          </a:ln>
        </p:spPr>
      </p:pic>
      <p:pic>
        <p:nvPicPr>
          <p:cNvPr id="58374" name="Picture 6" descr="photo of Sodom 3"/>
          <p:cNvPicPr>
            <a:picLocks noChangeAspect="1" noChangeArrowheads="1"/>
          </p:cNvPicPr>
          <p:nvPr/>
        </p:nvPicPr>
        <p:blipFill>
          <a:blip r:embed="rId5"/>
          <a:srcRect/>
          <a:stretch>
            <a:fillRect/>
          </a:stretch>
        </p:blipFill>
        <p:spPr bwMode="auto">
          <a:xfrm>
            <a:off x="6172200" y="533400"/>
            <a:ext cx="2971800" cy="2971800"/>
          </a:xfrm>
          <a:prstGeom prst="rect">
            <a:avLst/>
          </a:prstGeom>
          <a:noFill/>
          <a:ln w="9525">
            <a:noFill/>
            <a:miter lim="800000"/>
            <a:headEnd/>
            <a:tailEnd/>
          </a:ln>
        </p:spPr>
      </p:pic>
      <p:pic>
        <p:nvPicPr>
          <p:cNvPr id="58375" name="Picture 7" descr="photo of sodom 4"/>
          <p:cNvPicPr>
            <a:picLocks noChangeAspect="1" noChangeArrowheads="1"/>
          </p:cNvPicPr>
          <p:nvPr/>
        </p:nvPicPr>
        <p:blipFill>
          <a:blip r:embed="rId6"/>
          <a:srcRect/>
          <a:stretch>
            <a:fillRect/>
          </a:stretch>
        </p:blipFill>
        <p:spPr bwMode="auto">
          <a:xfrm>
            <a:off x="0" y="4216400"/>
            <a:ext cx="3962400" cy="2641600"/>
          </a:xfrm>
          <a:prstGeom prst="rect">
            <a:avLst/>
          </a:prstGeom>
          <a:noFill/>
          <a:ln w="9525">
            <a:noFill/>
            <a:miter lim="800000"/>
            <a:headEnd/>
            <a:tailEnd/>
          </a:ln>
        </p:spPr>
      </p:pic>
      <p:pic>
        <p:nvPicPr>
          <p:cNvPr id="58376" name="Picture 8" descr="photo of Sodom 5 (factory processing salt)"/>
          <p:cNvPicPr>
            <a:picLocks noChangeAspect="1" noChangeArrowheads="1"/>
          </p:cNvPicPr>
          <p:nvPr/>
        </p:nvPicPr>
        <p:blipFill>
          <a:blip r:embed="rId7"/>
          <a:srcRect/>
          <a:stretch>
            <a:fillRect/>
          </a:stretch>
        </p:blipFill>
        <p:spPr bwMode="auto">
          <a:xfrm>
            <a:off x="4648200" y="3860800"/>
            <a:ext cx="4495800" cy="2997200"/>
          </a:xfrm>
          <a:prstGeom prst="rect">
            <a:avLst/>
          </a:prstGeom>
          <a:noFill/>
          <a:ln w="9525">
            <a:noFill/>
            <a:miter lim="800000"/>
            <a:headEnd/>
            <a:tailEnd/>
          </a:ln>
        </p:spPr>
      </p:pic>
      <p:pic>
        <p:nvPicPr>
          <p:cNvPr id="12297" name="Picture 9" descr="Zoar"/>
          <p:cNvPicPr>
            <a:picLocks noChangeAspect="1" noChangeArrowheads="1"/>
          </p:cNvPicPr>
          <p:nvPr/>
        </p:nvPicPr>
        <p:blipFill>
          <a:blip r:embed="rId8"/>
          <a:srcRect/>
          <a:stretch>
            <a:fillRect/>
          </a:stretch>
        </p:blipFill>
        <p:spPr bwMode="auto">
          <a:xfrm>
            <a:off x="2667000" y="1295400"/>
            <a:ext cx="3886200" cy="3284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7"/>
                                        </p:tgtEl>
                                        <p:attrNameLst>
                                          <p:attrName>style.visibility</p:attrName>
                                        </p:attrNameLst>
                                      </p:cBhvr>
                                      <p:to>
                                        <p:strVal val="visible"/>
                                      </p:to>
                                    </p:set>
                                    <p:anim calcmode="lin" valueType="num">
                                      <p:cBhvr additive="base">
                                        <p:cTn id="7" dur="500" fill="hold"/>
                                        <p:tgtEl>
                                          <p:spTgt spid="12297"/>
                                        </p:tgtEl>
                                        <p:attrNameLst>
                                          <p:attrName>ppt_x</p:attrName>
                                        </p:attrNameLst>
                                      </p:cBhvr>
                                      <p:tavLst>
                                        <p:tav tm="0">
                                          <p:val>
                                            <p:strVal val="#ppt_x"/>
                                          </p:val>
                                        </p:tav>
                                        <p:tav tm="100000">
                                          <p:val>
                                            <p:strVal val="#ppt_x"/>
                                          </p:val>
                                        </p:tav>
                                      </p:tavLst>
                                    </p:anim>
                                    <p:anim calcmode="lin" valueType="num">
                                      <p:cBhvr additive="base">
                                        <p:cTn id="8" dur="500" fill="hold"/>
                                        <p:tgtEl>
                                          <p:spTgt spid="12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4692</TotalTime>
  <Words>4235</Words>
  <Application>Microsoft Office PowerPoint</Application>
  <PresentationFormat>On-screen Show (4:3)</PresentationFormat>
  <Paragraphs>502</Paragraphs>
  <Slides>83</Slides>
  <Notes>81</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83</vt:i4>
      </vt:variant>
    </vt:vector>
  </HeadingPairs>
  <TitlesOfParts>
    <vt:vector size="89" baseType="lpstr">
      <vt:lpstr>Default Design</vt:lpstr>
      <vt:lpstr>1_Sample presentation slides [3]</vt:lpstr>
      <vt:lpstr>2_Sample presentation slides [3]</vt:lpstr>
      <vt:lpstr>21_Default Design</vt:lpstr>
      <vt:lpstr>5_Orbit</vt:lpstr>
      <vt:lpstr>Document</vt:lpstr>
      <vt:lpstr>亚 扪 人</vt:lpstr>
      <vt:lpstr>概括</vt:lpstr>
      <vt:lpstr>这是圣经里的哪个事件？</vt:lpstr>
      <vt:lpstr>他们是谁呢？</vt:lpstr>
      <vt:lpstr>Moab's Beginnings</vt:lpstr>
      <vt:lpstr>创世纪19:36-38</vt:lpstr>
      <vt:lpstr>1. 亚扪人的初生</vt:lpstr>
      <vt:lpstr>Map of Zoar (Origin of Ammonites)</vt:lpstr>
      <vt:lpstr>今日的所多玛和琐珥</vt:lpstr>
      <vt:lpstr>圣经是如何说道罗得？</vt:lpstr>
      <vt:lpstr>从罗得身上能学到。。。</vt:lpstr>
      <vt:lpstr>罗得和挪亚</vt:lpstr>
      <vt:lpstr>名字</vt:lpstr>
      <vt:lpstr>种族背景</vt:lpstr>
      <vt:lpstr>语言</vt:lpstr>
      <vt:lpstr>字母表的系统树</vt:lpstr>
      <vt:lpstr>Phoenician Letters &amp;  Numbers</vt:lpstr>
      <vt:lpstr>他们居住在哪？</vt:lpstr>
      <vt:lpstr>2. 政治和经济发展</vt:lpstr>
      <vt:lpstr>阿曼</vt:lpstr>
      <vt:lpstr>盐城</vt:lpstr>
      <vt:lpstr>亚扪的地</vt:lpstr>
      <vt:lpstr>亚扪人的 地理</vt:lpstr>
      <vt:lpstr>马达巴</vt:lpstr>
      <vt:lpstr>第六世纪BC乡村建筑</vt:lpstr>
      <vt:lpstr>新发现</vt:lpstr>
      <vt:lpstr>国王公路</vt:lpstr>
      <vt:lpstr>国王公路</vt:lpstr>
      <vt:lpstr>有历史记载的亚扪国王</vt:lpstr>
      <vt:lpstr>在国王公路的位置</vt:lpstr>
      <vt:lpstr>佩特拉内的纳巴提人控制了国王公路</vt:lpstr>
      <vt:lpstr>Ba’alis的印章</vt:lpstr>
      <vt:lpstr>阿曼城堡的铭文</vt:lpstr>
      <vt:lpstr>希实本Ostraca #2 和 #4</vt:lpstr>
      <vt:lpstr>亚扪人的神象</vt:lpstr>
      <vt:lpstr>宗教仪式</vt:lpstr>
      <vt:lpstr>宗教仪式</vt:lpstr>
      <vt:lpstr>宗教仪式</vt:lpstr>
      <vt:lpstr>宗教仪式</vt:lpstr>
      <vt:lpstr>宗教仪式</vt:lpstr>
      <vt:lpstr>和以色列的交易 –  出埃及记至君主制前</vt:lpstr>
      <vt:lpstr>和以色列的交易 –  出埃及记至君主制前</vt:lpstr>
      <vt:lpstr>和以色列的交易 –  出埃及记至君主制前</vt:lpstr>
      <vt:lpstr>和以色列的交易 –  出埃及记至君主制前</vt:lpstr>
      <vt:lpstr>和以色列的交易 –  出埃及记至君主制前</vt:lpstr>
      <vt:lpstr>耶弗他发表(士师记 11)</vt:lpstr>
      <vt:lpstr>和以色列的交易 –  出埃及记至君主制前</vt:lpstr>
      <vt:lpstr>迦南 征服以色列之前和之后</vt:lpstr>
      <vt:lpstr>以色列把迦南地分裂给各个族</vt:lpstr>
      <vt:lpstr>基列地的畜牧业</vt:lpstr>
      <vt:lpstr>4. 亚扪人在以色列君主政治时代</vt:lpstr>
      <vt:lpstr>亚比基列：扫罗带领以色列人击打亚扪人</vt:lpstr>
      <vt:lpstr>大卫与亚扪人: 既爱又狠的剧情</vt:lpstr>
      <vt:lpstr>诚意</vt:lpstr>
      <vt:lpstr>刺探!</vt:lpstr>
      <vt:lpstr>杀无赦</vt:lpstr>
      <vt:lpstr>围城</vt:lpstr>
      <vt:lpstr>以色列在联合君主政治之下</vt:lpstr>
      <vt:lpstr>亚扪人在所罗门政治下</vt:lpstr>
      <vt:lpstr>亚扪国在所罗门王的统治时被待为属国</vt:lpstr>
      <vt:lpstr>PowerPoint Presentation</vt:lpstr>
      <vt:lpstr>列王纪上11:1, 4-5</vt:lpstr>
      <vt:lpstr>偶像崇拜进口</vt:lpstr>
      <vt:lpstr>亚扪人的血液流入了皇家</vt:lpstr>
      <vt:lpstr>“小小”偏离</vt:lpstr>
      <vt:lpstr>亚扪人的小战斗</vt:lpstr>
      <vt:lpstr>亚扪人的景气</vt:lpstr>
      <vt:lpstr>亚扪对付 约沙法</vt:lpstr>
      <vt:lpstr>PowerPoint Presentation</vt:lpstr>
      <vt:lpstr>亚扪的惨败</vt:lpstr>
      <vt:lpstr>圣经历史最后一个重要的亚扪人</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参考</vt:lpstr>
      <vt:lpstr>网络</vt:lpstr>
      <vt:lpstr>主持人</vt:lpstr>
      <vt:lpstr>旧约全书背景链接地址 BibleStudyDownloads.org</vt:lpstr>
      <vt:lpstr>Black</vt:lpstr>
    </vt:vector>
  </TitlesOfParts>
  <Company>NEC Solutions Asia Pacific Pte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Sarah</cp:lastModifiedBy>
  <cp:revision>196</cp:revision>
  <dcterms:created xsi:type="dcterms:W3CDTF">2012-10-14T16:04:44Z</dcterms:created>
  <dcterms:modified xsi:type="dcterms:W3CDTF">2017-04-04T10:12:09Z</dcterms:modified>
</cp:coreProperties>
</file>